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7"/>
    <p:restoredTop sz="90850"/>
  </p:normalViewPr>
  <p:slideViewPr>
    <p:cSldViewPr snapToGrid="0">
      <p:cViewPr varScale="1">
        <p:scale>
          <a:sx n="100" d="100"/>
          <a:sy n="100" d="100"/>
        </p:scale>
        <p:origin x="168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桄玮" userId="17d3a1adcc927ed6" providerId="LiveId" clId="{DE2C9097-3C80-3C42-9329-7ADC3961C609}"/>
    <pc:docChg chg="undo custSel addSld delSld modSld sldOrd addSection modSection">
      <pc:chgData name="张 桄玮" userId="17d3a1adcc927ed6" providerId="LiveId" clId="{DE2C9097-3C80-3C42-9329-7ADC3961C609}" dt="2023-06-02T15:23:26.633" v="4056" actId="20577"/>
      <pc:docMkLst>
        <pc:docMk/>
      </pc:docMkLst>
      <pc:sldChg chg="modSp mod modShow">
        <pc:chgData name="张 桄玮" userId="17d3a1adcc927ed6" providerId="LiveId" clId="{DE2C9097-3C80-3C42-9329-7ADC3961C609}" dt="2023-06-02T13:47:05.069" v="40" actId="1076"/>
        <pc:sldMkLst>
          <pc:docMk/>
          <pc:sldMk cId="2104923813" sldId="258"/>
        </pc:sldMkLst>
        <pc:spChg chg="mod">
          <ac:chgData name="张 桄玮" userId="17d3a1adcc927ed6" providerId="LiveId" clId="{DE2C9097-3C80-3C42-9329-7ADC3961C609}" dt="2023-06-02T13:47:05.069" v="40" actId="1076"/>
          <ac:spMkLst>
            <pc:docMk/>
            <pc:sldMk cId="2104923813" sldId="258"/>
            <ac:spMk id="5" creationId="{966D0045-EBED-93CF-1F15-3B26A641915C}"/>
          </ac:spMkLst>
        </pc:spChg>
      </pc:sldChg>
      <pc:sldChg chg="modSp mod">
        <pc:chgData name="张 桄玮" userId="17d3a1adcc927ed6" providerId="LiveId" clId="{DE2C9097-3C80-3C42-9329-7ADC3961C609}" dt="2023-05-31T14:53:00.507" v="1" actId="1076"/>
        <pc:sldMkLst>
          <pc:docMk/>
          <pc:sldMk cId="3888343090" sldId="262"/>
        </pc:sldMkLst>
        <pc:picChg chg="mod">
          <ac:chgData name="张 桄玮" userId="17d3a1adcc927ed6" providerId="LiveId" clId="{DE2C9097-3C80-3C42-9329-7ADC3961C609}" dt="2023-05-31T14:53:00.507" v="1" actId="1076"/>
          <ac:picMkLst>
            <pc:docMk/>
            <pc:sldMk cId="3888343090" sldId="262"/>
            <ac:picMk id="6" creationId="{9E7EE383-86C9-3C96-F70C-D5E8B1AB64AC}"/>
          </ac:picMkLst>
        </pc:picChg>
      </pc:sldChg>
      <pc:sldChg chg="modSp mod">
        <pc:chgData name="张 桄玮" userId="17d3a1adcc927ed6" providerId="LiveId" clId="{DE2C9097-3C80-3C42-9329-7ADC3961C609}" dt="2023-05-31T14:53:19.542" v="38" actId="5793"/>
        <pc:sldMkLst>
          <pc:docMk/>
          <pc:sldMk cId="1163960899" sldId="264"/>
        </pc:sldMkLst>
        <pc:spChg chg="mod">
          <ac:chgData name="张 桄玮" userId="17d3a1adcc927ed6" providerId="LiveId" clId="{DE2C9097-3C80-3C42-9329-7ADC3961C609}" dt="2023-05-31T14:53:19.542" v="38" actId="5793"/>
          <ac:spMkLst>
            <pc:docMk/>
            <pc:sldMk cId="1163960899" sldId="264"/>
            <ac:spMk id="3" creationId="{7C243294-946F-2FDA-3432-457109788E2B}"/>
          </ac:spMkLst>
        </pc:spChg>
      </pc:sldChg>
      <pc:sldChg chg="addSp modSp mod modNotesTx">
        <pc:chgData name="张 桄玮" userId="17d3a1adcc927ed6" providerId="LiveId" clId="{DE2C9097-3C80-3C42-9329-7ADC3961C609}" dt="2023-06-02T13:59:34.987" v="509" actId="113"/>
        <pc:sldMkLst>
          <pc:docMk/>
          <pc:sldMk cId="3192111340" sldId="265"/>
        </pc:sldMkLst>
        <pc:spChg chg="mod">
          <ac:chgData name="张 桄玮" userId="17d3a1adcc927ed6" providerId="LiveId" clId="{DE2C9097-3C80-3C42-9329-7ADC3961C609}" dt="2023-06-02T13:53:36.194" v="257" actId="20577"/>
          <ac:spMkLst>
            <pc:docMk/>
            <pc:sldMk cId="3192111340" sldId="265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3:55:34.610" v="335" actId="1076"/>
          <ac:spMkLst>
            <pc:docMk/>
            <pc:sldMk cId="3192111340" sldId="265"/>
            <ac:spMk id="5" creationId="{A3510623-D8F6-9DB2-89BE-E8EB63E33AFE}"/>
          </ac:spMkLst>
        </pc:spChg>
        <pc:spChg chg="add mod">
          <ac:chgData name="张 桄玮" userId="17d3a1adcc927ed6" providerId="LiveId" clId="{DE2C9097-3C80-3C42-9329-7ADC3961C609}" dt="2023-06-02T13:59:34.987" v="509" actId="113"/>
          <ac:spMkLst>
            <pc:docMk/>
            <pc:sldMk cId="3192111340" sldId="265"/>
            <ac:spMk id="6" creationId="{43A08290-19BF-7B2C-2E10-B185FFF53EB5}"/>
          </ac:spMkLst>
        </pc:spChg>
        <pc:picChg chg="add mod">
          <ac:chgData name="张 桄玮" userId="17d3a1adcc927ed6" providerId="LiveId" clId="{DE2C9097-3C80-3C42-9329-7ADC3961C609}" dt="2023-06-02T13:54:44.913" v="264" actId="1076"/>
          <ac:picMkLst>
            <pc:docMk/>
            <pc:sldMk cId="3192111340" sldId="265"/>
            <ac:picMk id="4" creationId="{AF3F7A5B-C220-90D3-EF31-3B7EB8285B7B}"/>
          </ac:picMkLst>
        </pc:picChg>
      </pc:sldChg>
      <pc:sldChg chg="modSp add mod ord">
        <pc:chgData name="张 桄玮" userId="17d3a1adcc927ed6" providerId="LiveId" clId="{DE2C9097-3C80-3C42-9329-7ADC3961C609}" dt="2023-06-02T14:41:47.831" v="2033" actId="14100"/>
        <pc:sldMkLst>
          <pc:docMk/>
          <pc:sldMk cId="4000152261" sldId="266"/>
        </pc:sldMkLst>
        <pc:spChg chg="mod">
          <ac:chgData name="张 桄玮" userId="17d3a1adcc927ed6" providerId="LiveId" clId="{DE2C9097-3C80-3C42-9329-7ADC3961C609}" dt="2023-06-02T14:41:47.831" v="2033" actId="14100"/>
          <ac:spMkLst>
            <pc:docMk/>
            <pc:sldMk cId="4000152261" sldId="266"/>
            <ac:spMk id="3" creationId="{450C0003-C9A9-5B1F-EBF9-A99CF7C966A6}"/>
          </ac:spMkLst>
        </pc:spChg>
      </pc:sldChg>
      <pc:sldChg chg="addSp modSp add mod modNotesTx">
        <pc:chgData name="张 桄玮" userId="17d3a1adcc927ed6" providerId="LiveId" clId="{DE2C9097-3C80-3C42-9329-7ADC3961C609}" dt="2023-06-02T14:10:38.899" v="1050" actId="1440"/>
        <pc:sldMkLst>
          <pc:docMk/>
          <pc:sldMk cId="4005850938" sldId="267"/>
        </pc:sldMkLst>
        <pc:spChg chg="mod">
          <ac:chgData name="张 桄玮" userId="17d3a1adcc927ed6" providerId="LiveId" clId="{DE2C9097-3C80-3C42-9329-7ADC3961C609}" dt="2023-06-02T13:52:39.941" v="162" actId="20577"/>
          <ac:spMkLst>
            <pc:docMk/>
            <pc:sldMk cId="4005850938" sldId="267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05:51.441" v="914" actId="20577"/>
          <ac:spMkLst>
            <pc:docMk/>
            <pc:sldMk cId="4005850938" sldId="267"/>
            <ac:spMk id="4" creationId="{FFE32825-0197-A0E3-A6AE-0F846AA95CD1}"/>
          </ac:spMkLst>
        </pc:spChg>
        <pc:spChg chg="add mod">
          <ac:chgData name="张 桄玮" userId="17d3a1adcc927ed6" providerId="LiveId" clId="{DE2C9097-3C80-3C42-9329-7ADC3961C609}" dt="2023-06-02T14:06:38.634" v="947" actId="1076"/>
          <ac:spMkLst>
            <pc:docMk/>
            <pc:sldMk cId="4005850938" sldId="267"/>
            <ac:spMk id="5" creationId="{2E7A6AE0-54BF-D069-AFC6-DCBF9284F03C}"/>
          </ac:spMkLst>
        </pc:spChg>
        <pc:spChg chg="add mod">
          <ac:chgData name="张 桄玮" userId="17d3a1adcc927ed6" providerId="LiveId" clId="{DE2C9097-3C80-3C42-9329-7ADC3961C609}" dt="2023-06-02T14:10:29.423" v="1044" actId="20577"/>
          <ac:spMkLst>
            <pc:docMk/>
            <pc:sldMk cId="4005850938" sldId="267"/>
            <ac:spMk id="6" creationId="{B81269C0-4EF7-96D2-4370-61A979CCD397}"/>
          </ac:spMkLst>
        </pc:spChg>
        <pc:picChg chg="add mod">
          <ac:chgData name="张 桄玮" userId="17d3a1adcc927ed6" providerId="LiveId" clId="{DE2C9097-3C80-3C42-9329-7ADC3961C609}" dt="2023-06-02T14:10:38.899" v="1050" actId="1440"/>
          <ac:picMkLst>
            <pc:docMk/>
            <pc:sldMk cId="4005850938" sldId="267"/>
            <ac:picMk id="7" creationId="{DE7FD3D7-7187-F8D2-B235-19FA3C52CFE6}"/>
          </ac:picMkLst>
        </pc:picChg>
      </pc:sldChg>
      <pc:sldChg chg="addSp delSp modSp add mod modNotesTx">
        <pc:chgData name="张 桄玮" userId="17d3a1adcc927ed6" providerId="LiveId" clId="{DE2C9097-3C80-3C42-9329-7ADC3961C609}" dt="2023-06-02T14:05:28.178" v="872" actId="20577"/>
        <pc:sldMkLst>
          <pc:docMk/>
          <pc:sldMk cId="3412753509" sldId="268"/>
        </pc:sldMkLst>
        <pc:spChg chg="mod">
          <ac:chgData name="张 桄玮" userId="17d3a1adcc927ed6" providerId="LiveId" clId="{DE2C9097-3C80-3C42-9329-7ADC3961C609}" dt="2023-06-02T14:01:08.859" v="550" actId="20577"/>
          <ac:spMkLst>
            <pc:docMk/>
            <pc:sldMk cId="3412753509" sldId="268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5" creationId="{A3510623-D8F6-9DB2-89BE-E8EB63E33AFE}"/>
          </ac:spMkLst>
        </pc:spChg>
        <pc:spChg chg="del">
          <ac:chgData name="张 桄玮" userId="17d3a1adcc927ed6" providerId="LiveId" clId="{DE2C9097-3C80-3C42-9329-7ADC3961C609}" dt="2023-06-02T13:59:54.615" v="534" actId="478"/>
          <ac:spMkLst>
            <pc:docMk/>
            <pc:sldMk cId="3412753509" sldId="268"/>
            <ac:spMk id="6" creationId="{43A08290-19BF-7B2C-2E10-B185FFF53EB5}"/>
          </ac:spMkLst>
        </pc:spChg>
        <pc:spChg chg="add mod">
          <ac:chgData name="张 桄玮" userId="17d3a1adcc927ed6" providerId="LiveId" clId="{DE2C9097-3C80-3C42-9329-7ADC3961C609}" dt="2023-06-02T14:04:52.012" v="742" actId="20577"/>
          <ac:spMkLst>
            <pc:docMk/>
            <pc:sldMk cId="3412753509" sldId="268"/>
            <ac:spMk id="8" creationId="{F018B3BC-C603-8580-3381-FA1061FFB262}"/>
          </ac:spMkLst>
        </pc:spChg>
        <pc:spChg chg="add del mod">
          <ac:chgData name="张 桄玮" userId="17d3a1adcc927ed6" providerId="LiveId" clId="{DE2C9097-3C80-3C42-9329-7ADC3961C609}" dt="2023-06-02T14:04:35.160" v="691" actId="478"/>
          <ac:spMkLst>
            <pc:docMk/>
            <pc:sldMk cId="3412753509" sldId="268"/>
            <ac:spMk id="9" creationId="{274C7C50-34F8-4FBB-B4AA-7E5A63E09D80}"/>
          </ac:spMkLst>
        </pc:spChg>
        <pc:spChg chg="add del mod">
          <ac:chgData name="张 桄玮" userId="17d3a1adcc927ed6" providerId="LiveId" clId="{DE2C9097-3C80-3C42-9329-7ADC3961C609}" dt="2023-06-02T14:04:36.524" v="692" actId="478"/>
          <ac:spMkLst>
            <pc:docMk/>
            <pc:sldMk cId="3412753509" sldId="268"/>
            <ac:spMk id="10" creationId="{BCF53CF8-798E-F2F1-0D3D-200371A20C32}"/>
          </ac:spMkLst>
        </pc:spChg>
        <pc:spChg chg="add del mod">
          <ac:chgData name="张 桄玮" userId="17d3a1adcc927ed6" providerId="LiveId" clId="{DE2C9097-3C80-3C42-9329-7ADC3961C609}" dt="2023-06-02T14:02:25.456" v="690" actId="478"/>
          <ac:spMkLst>
            <pc:docMk/>
            <pc:sldMk cId="3412753509" sldId="268"/>
            <ac:spMk id="11" creationId="{8D1BDE95-C85D-23BD-365F-7134AABD8430}"/>
          </ac:spMkLst>
        </pc:spChg>
        <pc:picChg chg="del">
          <ac:chgData name="张 桄玮" userId="17d3a1adcc927ed6" providerId="LiveId" clId="{DE2C9097-3C80-3C42-9329-7ADC3961C609}" dt="2023-06-02T13:59:54.615" v="534" actId="478"/>
          <ac:picMkLst>
            <pc:docMk/>
            <pc:sldMk cId="3412753509" sldId="268"/>
            <ac:picMk id="4" creationId="{AF3F7A5B-C220-90D3-EF31-3B7EB8285B7B}"/>
          </ac:picMkLst>
        </pc:picChg>
        <pc:picChg chg="add mod">
          <ac:chgData name="张 桄玮" userId="17d3a1adcc927ed6" providerId="LiveId" clId="{DE2C9097-3C80-3C42-9329-7ADC3961C609}" dt="2023-06-02T14:01:14.984" v="552" actId="1440"/>
          <ac:picMkLst>
            <pc:docMk/>
            <pc:sldMk cId="3412753509" sldId="268"/>
            <ac:picMk id="7" creationId="{786FD6B6-8B0C-87CD-391A-6B71860FF3A7}"/>
          </ac:picMkLst>
        </pc:picChg>
      </pc:sldChg>
      <pc:sldChg chg="addSp delSp modSp add mod">
        <pc:chgData name="张 桄玮" userId="17d3a1adcc927ed6" providerId="LiveId" clId="{DE2C9097-3C80-3C42-9329-7ADC3961C609}" dt="2023-06-02T15:02:01.786" v="2723" actId="20577"/>
        <pc:sldMkLst>
          <pc:docMk/>
          <pc:sldMk cId="1178593535" sldId="269"/>
        </pc:sldMkLst>
        <pc:spChg chg="mod">
          <ac:chgData name="张 桄玮" userId="17d3a1adcc927ed6" providerId="LiveId" clId="{DE2C9097-3C80-3C42-9329-7ADC3961C609}" dt="2023-06-02T15:02:01.786" v="2723" actId="20577"/>
          <ac:spMkLst>
            <pc:docMk/>
            <pc:sldMk cId="1178593535" sldId="269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4" creationId="{FFE32825-0197-A0E3-A6AE-0F846AA95CD1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5" creationId="{2E7A6AE0-54BF-D069-AFC6-DCBF9284F03C}"/>
          </ac:spMkLst>
        </pc:spChg>
        <pc:spChg chg="del">
          <ac:chgData name="张 桄玮" userId="17d3a1adcc927ed6" providerId="LiveId" clId="{DE2C9097-3C80-3C42-9329-7ADC3961C609}" dt="2023-06-02T14:10:56.909" v="1079" actId="478"/>
          <ac:spMkLst>
            <pc:docMk/>
            <pc:sldMk cId="1178593535" sldId="269"/>
            <ac:spMk id="6" creationId="{B81269C0-4EF7-96D2-4370-61A979CCD397}"/>
          </ac:spMkLst>
        </pc:spChg>
        <pc:spChg chg="add mod">
          <ac:chgData name="张 桄玮" userId="17d3a1adcc927ed6" providerId="LiveId" clId="{DE2C9097-3C80-3C42-9329-7ADC3961C609}" dt="2023-06-02T14:24:14.381" v="1255" actId="108"/>
          <ac:spMkLst>
            <pc:docMk/>
            <pc:sldMk cId="1178593535" sldId="269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24:57.079" v="1274" actId="478"/>
          <ac:spMkLst>
            <pc:docMk/>
            <pc:sldMk cId="1178593535" sldId="269"/>
            <ac:spMk id="9" creationId="{57783051-D1B0-B402-3D53-05548B1F99AD}"/>
          </ac:spMkLst>
        </pc:spChg>
        <pc:spChg chg="add del mod">
          <ac:chgData name="张 桄玮" userId="17d3a1adcc927ed6" providerId="LiveId" clId="{DE2C9097-3C80-3C42-9329-7ADC3961C609}" dt="2023-06-02T14:24:55.991" v="1273" actId="478"/>
          <ac:spMkLst>
            <pc:docMk/>
            <pc:sldMk cId="1178593535" sldId="269"/>
            <ac:spMk id="11" creationId="{9205A035-BC79-55BE-4ED8-D8C5283D8901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2" creationId="{BB53441D-8CFC-0211-8E00-487F138545B2}"/>
          </ac:spMkLst>
        </pc:spChg>
        <pc:spChg chg="add mod">
          <ac:chgData name="张 桄玮" userId="17d3a1adcc927ed6" providerId="LiveId" clId="{DE2C9097-3C80-3C42-9329-7ADC3961C609}" dt="2023-06-02T14:26:31.881" v="1402" actId="13822"/>
          <ac:spMkLst>
            <pc:docMk/>
            <pc:sldMk cId="1178593535" sldId="269"/>
            <ac:spMk id="13" creationId="{B30BC453-133D-09C4-6BB0-53E12FE7C9F8}"/>
          </ac:spMkLst>
        </pc:spChg>
        <pc:spChg chg="add mod">
          <ac:chgData name="张 桄玮" userId="17d3a1adcc927ed6" providerId="LiveId" clId="{DE2C9097-3C80-3C42-9329-7ADC3961C609}" dt="2023-06-02T14:28:00.955" v="1556" actId="1076"/>
          <ac:spMkLst>
            <pc:docMk/>
            <pc:sldMk cId="1178593535" sldId="269"/>
            <ac:spMk id="14" creationId="{8FEBFCA6-D36B-7172-3B44-5312FC8B9B8B}"/>
          </ac:spMkLst>
        </pc:spChg>
        <pc:picChg chg="del">
          <ac:chgData name="张 桄玮" userId="17d3a1adcc927ed6" providerId="LiveId" clId="{DE2C9097-3C80-3C42-9329-7ADC3961C609}" dt="2023-06-02T14:10:56.909" v="1079" actId="478"/>
          <ac:picMkLst>
            <pc:docMk/>
            <pc:sldMk cId="1178593535" sldId="269"/>
            <ac:picMk id="7" creationId="{DE7FD3D7-7187-F8D2-B235-19FA3C52CFE6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6" creationId="{517E9E3D-F1DB-5B99-977D-1656019A28F5}"/>
          </ac:picMkLst>
        </pc:picChg>
        <pc:picChg chg="add del mod">
          <ac:chgData name="张 桄玮" userId="17d3a1adcc927ed6" providerId="LiveId" clId="{DE2C9097-3C80-3C42-9329-7ADC3961C609}" dt="2023-06-02T14:17:39.830" v="1188" actId="478"/>
          <ac:picMkLst>
            <pc:docMk/>
            <pc:sldMk cId="1178593535" sldId="269"/>
            <ac:picMk id="1028" creationId="{0CF0C1A5-D8C7-48AD-CA1F-F109EC3D0649}"/>
          </ac:picMkLst>
        </pc:picChg>
      </pc:sldChg>
      <pc:sldChg chg="addSp delSp modSp add mod modAnim">
        <pc:chgData name="张 桄玮" userId="17d3a1adcc927ed6" providerId="LiveId" clId="{DE2C9097-3C80-3C42-9329-7ADC3961C609}" dt="2023-06-02T14:34:26.466" v="1900" actId="1076"/>
        <pc:sldMkLst>
          <pc:docMk/>
          <pc:sldMk cId="2044689035" sldId="270"/>
        </pc:sldMkLst>
        <pc:spChg chg="mod">
          <ac:chgData name="张 桄玮" userId="17d3a1adcc927ed6" providerId="LiveId" clId="{DE2C9097-3C80-3C42-9329-7ADC3961C609}" dt="2023-06-02T14:28:46.684" v="1603" actId="20577"/>
          <ac:spMkLst>
            <pc:docMk/>
            <pc:sldMk cId="2044689035" sldId="270"/>
            <ac:spMk id="3" creationId="{820D8803-6EA9-7907-FEF4-10BD61927643}"/>
          </ac:spMkLst>
        </pc:spChg>
        <pc:spChg chg="add mod">
          <ac:chgData name="张 桄玮" userId="17d3a1adcc927ed6" providerId="LiveId" clId="{DE2C9097-3C80-3C42-9329-7ADC3961C609}" dt="2023-06-02T14:28:59.740" v="1637" actId="20577"/>
          <ac:spMkLst>
            <pc:docMk/>
            <pc:sldMk cId="2044689035" sldId="270"/>
            <ac:spMk id="4" creationId="{A3DCB736-3E3F-27A0-4327-1C3BDF5F7E19}"/>
          </ac:spMkLst>
        </pc:spChg>
        <pc:spChg chg="add mod">
          <ac:chgData name="张 桄玮" userId="17d3a1adcc927ed6" providerId="LiveId" clId="{DE2C9097-3C80-3C42-9329-7ADC3961C609}" dt="2023-06-02T14:34:17.619" v="1898" actId="14100"/>
          <ac:spMkLst>
            <pc:docMk/>
            <pc:sldMk cId="2044689035" sldId="270"/>
            <ac:spMk id="6" creationId="{67C4A6C4-2E30-8725-6ADC-265B71377EAB}"/>
          </ac:spMkLst>
        </pc:spChg>
        <pc:spChg chg="add mod">
          <ac:chgData name="张 桄玮" userId="17d3a1adcc927ed6" providerId="LiveId" clId="{DE2C9097-3C80-3C42-9329-7ADC3961C609}" dt="2023-06-02T14:32:06.155" v="1809" actId="1076"/>
          <ac:spMkLst>
            <pc:docMk/>
            <pc:sldMk cId="2044689035" sldId="270"/>
            <ac:spMk id="7" creationId="{459AA642-C37F-E674-94E3-04CBD5A6644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8" creationId="{04F7C5E5-0223-A193-541E-25AB567F3939}"/>
          </ac:spMkLst>
        </pc:spChg>
        <pc:spChg chg="add del mod">
          <ac:chgData name="张 桄玮" userId="17d3a1adcc927ed6" providerId="LiveId" clId="{DE2C9097-3C80-3C42-9329-7ADC3961C609}" dt="2023-06-02T14:33:37.904" v="1896" actId="478"/>
          <ac:spMkLst>
            <pc:docMk/>
            <pc:sldMk cId="2044689035" sldId="270"/>
            <ac:spMk id="9" creationId="{69732DA8-C17E-4F3D-03F8-01447AC29E0C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28:36.359" v="1577" actId="478"/>
          <ac:spMkLst>
            <pc:docMk/>
            <pc:sldMk cId="2044689035" sldId="270"/>
            <ac:spMk id="14" creationId="{8FEBFCA6-D36B-7172-3B44-5312FC8B9B8B}"/>
          </ac:spMkLst>
        </pc:spChg>
        <pc:spChg chg="mod">
          <ac:chgData name="张 桄玮" userId="17d3a1adcc927ed6" providerId="LiveId" clId="{DE2C9097-3C80-3C42-9329-7ADC3961C609}" dt="2023-06-02T14:33:21.848" v="1888"/>
          <ac:spMkLst>
            <pc:docMk/>
            <pc:sldMk cId="2044689035" sldId="270"/>
            <ac:spMk id="16" creationId="{693FDF18-1A5C-8C6B-F398-F908B1CC8C55}"/>
          </ac:spMkLst>
        </pc:spChg>
        <pc:spChg chg="mod">
          <ac:chgData name="张 桄玮" userId="17d3a1adcc927ed6" providerId="LiveId" clId="{DE2C9097-3C80-3C42-9329-7ADC3961C609}" dt="2023-06-02T14:33:30.232" v="1892"/>
          <ac:spMkLst>
            <pc:docMk/>
            <pc:sldMk cId="2044689035" sldId="270"/>
            <ac:spMk id="17" creationId="{E3871944-AA38-2C73-7DD1-466298EB8275}"/>
          </ac:spMkLst>
        </pc:spChg>
        <pc:spChg chg="mod">
          <ac:chgData name="张 桄玮" userId="17d3a1adcc927ed6" providerId="LiveId" clId="{DE2C9097-3C80-3C42-9329-7ADC3961C609}" dt="2023-06-02T14:33:35.932" v="1895" actId="20577"/>
          <ac:spMkLst>
            <pc:docMk/>
            <pc:sldMk cId="2044689035" sldId="270"/>
            <ac:spMk id="18" creationId="{C6B54BA5-CE79-2A8A-5CE3-5A671530B5DC}"/>
          </ac:spMkLst>
        </pc:spChg>
        <pc:grpChg chg="add mod">
          <ac:chgData name="张 桄玮" userId="17d3a1adcc927ed6" providerId="LiveId" clId="{DE2C9097-3C80-3C42-9329-7ADC3961C609}" dt="2023-06-02T14:34:26.466" v="1900" actId="1076"/>
          <ac:grpSpMkLst>
            <pc:docMk/>
            <pc:sldMk cId="2044689035" sldId="270"/>
            <ac:grpSpMk id="15" creationId="{BEBA5281-8DF8-C9AB-D77B-50F3CD04DA11}"/>
          </ac:grpSpMkLst>
        </pc:grpChg>
        <pc:picChg chg="add mod">
          <ac:chgData name="张 桄玮" userId="17d3a1adcc927ed6" providerId="LiveId" clId="{DE2C9097-3C80-3C42-9329-7ADC3961C609}" dt="2023-06-02T14:34:20.595" v="1899" actId="14100"/>
          <ac:picMkLst>
            <pc:docMk/>
            <pc:sldMk cId="2044689035" sldId="270"/>
            <ac:picMk id="5" creationId="{0C70C54E-C32B-0DFF-8D7F-05C8B5560D59}"/>
          </ac:picMkLst>
        </pc:picChg>
      </pc:sldChg>
      <pc:sldChg chg="addSp delSp modSp add mod delAnim">
        <pc:chgData name="张 桄玮" userId="17d3a1adcc927ed6" providerId="LiveId" clId="{DE2C9097-3C80-3C42-9329-7ADC3961C609}" dt="2023-06-02T14:40:49.398" v="2008" actId="1076"/>
        <pc:sldMkLst>
          <pc:docMk/>
          <pc:sldMk cId="3745425499" sldId="271"/>
        </pc:sldMkLst>
        <pc:spChg chg="mod">
          <ac:chgData name="张 桄玮" userId="17d3a1adcc927ed6" providerId="LiveId" clId="{DE2C9097-3C80-3C42-9329-7ADC3961C609}" dt="2023-06-02T14:35:42.540" v="1968" actId="20577"/>
          <ac:spMkLst>
            <pc:docMk/>
            <pc:sldMk cId="3745425499" sldId="271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35:45.735" v="1969" actId="478"/>
          <ac:spMkLst>
            <pc:docMk/>
            <pc:sldMk cId="3745425499" sldId="271"/>
            <ac:spMk id="7" creationId="{459AA642-C37F-E674-94E3-04CBD5A66442}"/>
          </ac:spMkLst>
        </pc:spChg>
        <pc:spChg chg="add mod">
          <ac:chgData name="张 桄玮" userId="17d3a1adcc927ed6" providerId="LiveId" clId="{DE2C9097-3C80-3C42-9329-7ADC3961C609}" dt="2023-06-02T14:40:46.243" v="2007" actId="20577"/>
          <ac:spMkLst>
            <pc:docMk/>
            <pc:sldMk cId="3745425499" sldId="271"/>
            <ac:spMk id="9" creationId="{4935AD39-8B98-096D-DC21-24B51784702A}"/>
          </ac:spMkLst>
        </pc:spChg>
        <pc:spChg chg="add mod">
          <ac:chgData name="张 桄玮" userId="17d3a1adcc927ed6" providerId="LiveId" clId="{DE2C9097-3C80-3C42-9329-7ADC3961C609}" dt="2023-06-02T14:40:49.398" v="2008" actId="1076"/>
          <ac:spMkLst>
            <pc:docMk/>
            <pc:sldMk cId="3745425499" sldId="271"/>
            <ac:spMk id="13" creationId="{01B87DC1-DB1C-DE4F-EA1C-CFE7B0935F48}"/>
          </ac:spMkLst>
        </pc:spChg>
        <pc:grpChg chg="del">
          <ac:chgData name="张 桄玮" userId="17d3a1adcc927ed6" providerId="LiveId" clId="{DE2C9097-3C80-3C42-9329-7ADC3961C609}" dt="2023-06-02T14:35:45.735" v="1969" actId="478"/>
          <ac:grpSpMkLst>
            <pc:docMk/>
            <pc:sldMk cId="3745425499" sldId="271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35:47.331" v="1970" actId="478"/>
          <ac:picMkLst>
            <pc:docMk/>
            <pc:sldMk cId="3745425499" sldId="271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39:57.038" v="2000" actId="1076"/>
          <ac:picMkLst>
            <pc:docMk/>
            <pc:sldMk cId="3745425499" sldId="271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4:34:42.379" v="1902" actId="2696"/>
        <pc:sldMkLst>
          <pc:docMk/>
          <pc:sldMk cId="3790640918" sldId="271"/>
        </pc:sldMkLst>
      </pc:sldChg>
      <pc:sldChg chg="modSp add mod">
        <pc:chgData name="张 桄玮" userId="17d3a1adcc927ed6" providerId="LiveId" clId="{DE2C9097-3C80-3C42-9329-7ADC3961C609}" dt="2023-06-02T14:53:13.634" v="2393" actId="20577"/>
        <pc:sldMkLst>
          <pc:docMk/>
          <pc:sldMk cId="3596329383" sldId="272"/>
        </pc:sldMkLst>
        <pc:spChg chg="mod">
          <ac:chgData name="张 桄玮" userId="17d3a1adcc927ed6" providerId="LiveId" clId="{DE2C9097-3C80-3C42-9329-7ADC3961C609}" dt="2023-06-02T14:53:13.634" v="2393" actId="20577"/>
          <ac:spMkLst>
            <pc:docMk/>
            <pc:sldMk cId="3596329383" sldId="272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07:02.632" v="3167" actId="20577"/>
        <pc:sldMkLst>
          <pc:docMk/>
          <pc:sldMk cId="8688425" sldId="273"/>
        </pc:sldMkLst>
        <pc:spChg chg="del mod">
          <ac:chgData name="张 桄玮" userId="17d3a1adcc927ed6" providerId="LiveId" clId="{DE2C9097-3C80-3C42-9329-7ADC3961C609}" dt="2023-06-02T14:42:49.304" v="2102" actId="478"/>
          <ac:spMkLst>
            <pc:docMk/>
            <pc:sldMk cId="8688425" sldId="273"/>
            <ac:spMk id="3" creationId="{A227AB29-2AD6-B04A-E4C2-FB5900E14844}"/>
          </ac:spMkLst>
        </pc:spChg>
        <pc:spChg chg="add del mod">
          <ac:chgData name="张 桄玮" userId="17d3a1adcc927ed6" providerId="LiveId" clId="{DE2C9097-3C80-3C42-9329-7ADC3961C609}" dt="2023-06-02T15:06:53.030" v="3121" actId="478"/>
          <ac:spMkLst>
            <pc:docMk/>
            <pc:sldMk cId="8688425" sldId="273"/>
            <ac:spMk id="5" creationId="{9CA4B6CE-4E2B-7DEA-DF5E-7C865E48BFE1}"/>
          </ac:spMkLst>
        </pc:spChg>
        <pc:spChg chg="add mod">
          <ac:chgData name="张 桄玮" userId="17d3a1adcc927ed6" providerId="LiveId" clId="{DE2C9097-3C80-3C42-9329-7ADC3961C609}" dt="2023-06-02T15:07:02.632" v="3167" actId="20577"/>
          <ac:spMkLst>
            <pc:docMk/>
            <pc:sldMk cId="8688425" sldId="273"/>
            <ac:spMk id="7" creationId="{272E7C5A-014F-1905-1BB6-FA9C9B08F933}"/>
          </ac:spMkLst>
        </pc:spChg>
      </pc:sldChg>
      <pc:sldChg chg="new del">
        <pc:chgData name="张 桄玮" userId="17d3a1adcc927ed6" providerId="LiveId" clId="{DE2C9097-3C80-3C42-9329-7ADC3961C609}" dt="2023-06-02T14:41:56.684" v="2036" actId="680"/>
        <pc:sldMkLst>
          <pc:docMk/>
          <pc:sldMk cId="2858285657" sldId="273"/>
        </pc:sldMkLst>
      </pc:sldChg>
      <pc:sldChg chg="addSp delSp modSp add del mod ord">
        <pc:chgData name="张 桄玮" userId="17d3a1adcc927ed6" providerId="LiveId" clId="{DE2C9097-3C80-3C42-9329-7ADC3961C609}" dt="2023-06-02T15:07:10.070" v="3168" actId="2696"/>
        <pc:sldMkLst>
          <pc:docMk/>
          <pc:sldMk cId="3998645966" sldId="274"/>
        </pc:sldMkLst>
        <pc:spChg chg="mod">
          <ac:chgData name="张 桄玮" userId="17d3a1adcc927ed6" providerId="LiveId" clId="{DE2C9097-3C80-3C42-9329-7ADC3961C609}" dt="2023-06-02T14:44:31.171" v="2135" actId="20577"/>
          <ac:spMkLst>
            <pc:docMk/>
            <pc:sldMk cId="3998645966" sldId="274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9" creationId="{4935AD39-8B98-096D-DC21-24B51784702A}"/>
          </ac:spMkLst>
        </pc:spChg>
        <pc:spChg chg="del">
          <ac:chgData name="张 桄玮" userId="17d3a1adcc927ed6" providerId="LiveId" clId="{DE2C9097-3C80-3C42-9329-7ADC3961C609}" dt="2023-06-02T14:44:35.913" v="2136" actId="478"/>
          <ac:spMkLst>
            <pc:docMk/>
            <pc:sldMk cId="3998645966" sldId="274"/>
            <ac:spMk id="13" creationId="{01B87DC1-DB1C-DE4F-EA1C-CFE7B0935F48}"/>
          </ac:spMkLst>
        </pc:spChg>
        <pc:picChg chg="add mod">
          <ac:chgData name="张 桄玮" userId="17d3a1adcc927ed6" providerId="LiveId" clId="{DE2C9097-3C80-3C42-9329-7ADC3961C609}" dt="2023-06-02T14:47:54.793" v="2243" actId="1036"/>
          <ac:picMkLst>
            <pc:docMk/>
            <pc:sldMk cId="3998645966" sldId="274"/>
            <ac:picMk id="4" creationId="{1CCAA1F3-7019-03B5-9DF3-A692E53CD8F3}"/>
          </ac:picMkLst>
        </pc:picChg>
        <pc:picChg chg="add mod">
          <ac:chgData name="张 桄玮" userId="17d3a1adcc927ed6" providerId="LiveId" clId="{DE2C9097-3C80-3C42-9329-7ADC3961C609}" dt="2023-06-02T14:47:52.899" v="2238" actId="1037"/>
          <ac:picMkLst>
            <pc:docMk/>
            <pc:sldMk cId="3998645966" sldId="274"/>
            <ac:picMk id="5" creationId="{2184E45A-0CEC-3D40-234A-933947B231A3}"/>
          </ac:picMkLst>
        </pc:picChg>
        <pc:picChg chg="del">
          <ac:chgData name="张 桄玮" userId="17d3a1adcc927ed6" providerId="LiveId" clId="{DE2C9097-3C80-3C42-9329-7ADC3961C609}" dt="2023-06-02T14:44:35.913" v="2136" actId="478"/>
          <ac:picMkLst>
            <pc:docMk/>
            <pc:sldMk cId="3998645966" sldId="274"/>
            <ac:picMk id="10" creationId="{618F6365-F580-4CBC-3658-3B80AFD88B6D}"/>
          </ac:picMkLst>
        </pc:picChg>
      </pc:sldChg>
      <pc:sldChg chg="add del">
        <pc:chgData name="张 桄玮" userId="17d3a1adcc927ed6" providerId="LiveId" clId="{DE2C9097-3C80-3C42-9329-7ADC3961C609}" dt="2023-06-02T15:07:25.368" v="3171" actId="2696"/>
        <pc:sldMkLst>
          <pc:docMk/>
          <pc:sldMk cId="2089724078" sldId="275"/>
        </pc:sldMkLst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510860977" sldId="276"/>
        </pc:sldMkLst>
        <pc:spChg chg="mod">
          <ac:chgData name="张 桄玮" userId="17d3a1adcc927ed6" providerId="LiveId" clId="{DE2C9097-3C80-3C42-9329-7ADC3961C609}" dt="2023-06-02T14:49:34.720" v="2266" actId="20577"/>
          <ac:spMkLst>
            <pc:docMk/>
            <pc:sldMk cId="510860977" sldId="276"/>
            <ac:spMk id="3" creationId="{820D8803-6EA9-7907-FEF4-10BD61927643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8" creationId="{04F7C5E5-0223-A193-541E-25AB567F3939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2" creationId="{BB53441D-8CFC-0211-8E00-487F138545B2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3" creationId="{B30BC453-133D-09C4-6BB0-53E12FE7C9F8}"/>
          </ac:spMkLst>
        </pc:spChg>
        <pc:spChg chg="del">
          <ac:chgData name="张 桄玮" userId="17d3a1adcc927ed6" providerId="LiveId" clId="{DE2C9097-3C80-3C42-9329-7ADC3961C609}" dt="2023-06-02T14:45:49.931" v="2159" actId="478"/>
          <ac:spMkLst>
            <pc:docMk/>
            <pc:sldMk cId="510860977" sldId="276"/>
            <ac:spMk id="14" creationId="{8FEBFCA6-D36B-7172-3B44-5312FC8B9B8B}"/>
          </ac:spMkLst>
        </pc:sp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9:38.179" v="2267" actId="1076"/>
          <ac:picMkLst>
            <pc:docMk/>
            <pc:sldMk cId="510860977" sldId="276"/>
            <ac:picMk id="5" creationId="{886BD89B-E250-1758-81FF-C8ABA673EBE5}"/>
          </ac:picMkLst>
        </pc:picChg>
      </pc:sldChg>
      <pc:sldChg chg="addSp delSp modSp add del mod">
        <pc:chgData name="张 桄玮" userId="17d3a1adcc927ed6" providerId="LiveId" clId="{DE2C9097-3C80-3C42-9329-7ADC3961C609}" dt="2023-06-02T15:07:10.070" v="3168" actId="2696"/>
        <pc:sldMkLst>
          <pc:docMk/>
          <pc:sldMk cId="1231785633" sldId="277"/>
        </pc:sldMkLst>
        <pc:spChg chg="mod">
          <ac:chgData name="张 桄玮" userId="17d3a1adcc927ed6" providerId="LiveId" clId="{DE2C9097-3C80-3C42-9329-7ADC3961C609}" dt="2023-06-02T14:46:34.430" v="2230" actId="20577"/>
          <ac:spMkLst>
            <pc:docMk/>
            <pc:sldMk cId="1231785633" sldId="277"/>
            <ac:spMk id="3" creationId="{820D8803-6EA9-7907-FEF4-10BD61927643}"/>
          </ac:spMkLst>
        </pc:spChg>
        <pc:picChg chg="del">
          <ac:chgData name="张 桄玮" userId="17d3a1adcc927ed6" providerId="LiveId" clId="{DE2C9097-3C80-3C42-9329-7ADC3961C609}" dt="2023-06-02T14:46:16.588" v="2195" actId="478"/>
          <ac:picMkLst>
            <pc:docMk/>
            <pc:sldMk cId="1231785633" sldId="277"/>
            <ac:picMk id="4" creationId="{E3AAB47B-2378-EFD9-A4A9-3EFADF47E6A3}"/>
          </ac:picMkLst>
        </pc:picChg>
        <pc:picChg chg="add mod">
          <ac:chgData name="张 桄玮" userId="17d3a1adcc927ed6" providerId="LiveId" clId="{DE2C9097-3C80-3C42-9329-7ADC3961C609}" dt="2023-06-02T14:46:20.928" v="2198" actId="1076"/>
          <ac:picMkLst>
            <pc:docMk/>
            <pc:sldMk cId="1231785633" sldId="277"/>
            <ac:picMk id="5" creationId="{907EC7FE-535C-01DF-5C8D-4792F47CF03D}"/>
          </ac:picMkLst>
        </pc:picChg>
      </pc:sldChg>
      <pc:sldChg chg="addSp modSp add del mod">
        <pc:chgData name="张 桄玮" userId="17d3a1adcc927ed6" providerId="LiveId" clId="{DE2C9097-3C80-3C42-9329-7ADC3961C609}" dt="2023-06-02T14:53:22.169" v="2394" actId="2696"/>
        <pc:sldMkLst>
          <pc:docMk/>
          <pc:sldMk cId="1902154620" sldId="278"/>
        </pc:sldMkLst>
        <pc:spChg chg="mod">
          <ac:chgData name="张 桄玮" userId="17d3a1adcc927ed6" providerId="LiveId" clId="{DE2C9097-3C80-3C42-9329-7ADC3961C609}" dt="2023-06-02T14:51:11.689" v="2344" actId="20577"/>
          <ac:spMkLst>
            <pc:docMk/>
            <pc:sldMk cId="1902154620" sldId="278"/>
            <ac:spMk id="5" creationId="{9CA4B6CE-4E2B-7DEA-DF5E-7C865E48BFE1}"/>
          </ac:spMkLst>
        </pc:spChg>
        <pc:picChg chg="add mod">
          <ac:chgData name="张 桄玮" userId="17d3a1adcc927ed6" providerId="LiveId" clId="{DE2C9097-3C80-3C42-9329-7ADC3961C609}" dt="2023-06-02T14:51:33.709" v="2349" actId="1076"/>
          <ac:picMkLst>
            <pc:docMk/>
            <pc:sldMk cId="1902154620" sldId="278"/>
            <ac:picMk id="3" creationId="{65D5FBEB-EE9C-5354-3AF7-793FFE5EAEDF}"/>
          </ac:picMkLst>
        </pc:picChg>
        <pc:picChg chg="add mod">
          <ac:chgData name="张 桄玮" userId="17d3a1adcc927ed6" providerId="LiveId" clId="{DE2C9097-3C80-3C42-9329-7ADC3961C609}" dt="2023-06-02T14:51:38.684" v="2351" actId="1076"/>
          <ac:picMkLst>
            <pc:docMk/>
            <pc:sldMk cId="1902154620" sldId="278"/>
            <ac:picMk id="4" creationId="{0254F186-ED36-48C8-BBE6-BEB0783716A9}"/>
          </ac:picMkLst>
        </pc:picChg>
      </pc:sldChg>
      <pc:sldChg chg="modSp add mod">
        <pc:chgData name="张 桄玮" userId="17d3a1adcc927ed6" providerId="LiveId" clId="{DE2C9097-3C80-3C42-9329-7ADC3961C609}" dt="2023-06-02T14:53:04.502" v="2392" actId="20577"/>
        <pc:sldMkLst>
          <pc:docMk/>
          <pc:sldMk cId="1664244991" sldId="279"/>
        </pc:sldMkLst>
        <pc:spChg chg="mod">
          <ac:chgData name="张 桄玮" userId="17d3a1adcc927ed6" providerId="LiveId" clId="{DE2C9097-3C80-3C42-9329-7ADC3961C609}" dt="2023-06-02T14:53:04.502" v="2392" actId="20577"/>
          <ac:spMkLst>
            <pc:docMk/>
            <pc:sldMk cId="1664244991" sldId="279"/>
            <ac:spMk id="3" creationId="{450C0003-C9A9-5B1F-EBF9-A99CF7C966A6}"/>
          </ac:spMkLst>
        </pc:spChg>
      </pc:sldChg>
      <pc:sldChg chg="addSp delSp modSp new mod modAnim">
        <pc:chgData name="张 桄玮" userId="17d3a1adcc927ed6" providerId="LiveId" clId="{DE2C9097-3C80-3C42-9329-7ADC3961C609}" dt="2023-06-02T15:00:07.068" v="2611" actId="20577"/>
        <pc:sldMkLst>
          <pc:docMk/>
          <pc:sldMk cId="1485631424" sldId="280"/>
        </pc:sldMkLst>
        <pc:spChg chg="mod">
          <ac:chgData name="张 桄玮" userId="17d3a1adcc927ed6" providerId="LiveId" clId="{DE2C9097-3C80-3C42-9329-7ADC3961C609}" dt="2023-06-02T14:54:44.336" v="2416" actId="20577"/>
          <ac:spMkLst>
            <pc:docMk/>
            <pc:sldMk cId="1485631424" sldId="280"/>
            <ac:spMk id="3" creationId="{E832B3F8-B681-9875-D7CA-FB4FEDF22672}"/>
          </ac:spMkLst>
        </pc:spChg>
        <pc:spChg chg="mod">
          <ac:chgData name="张 桄玮" userId="17d3a1adcc927ed6" providerId="LiveId" clId="{DE2C9097-3C80-3C42-9329-7ADC3961C609}" dt="2023-06-02T14:59:49.176" v="2606" actId="14100"/>
          <ac:spMkLst>
            <pc:docMk/>
            <pc:sldMk cId="1485631424" sldId="280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4:59:06.166" v="2557"/>
          <ac:spMkLst>
            <pc:docMk/>
            <pc:sldMk cId="1485631424" sldId="280"/>
            <ac:spMk id="11" creationId="{35796E32-34FB-615A-3724-39FFDDE7671C}"/>
          </ac:spMkLst>
        </pc:spChg>
        <pc:spChg chg="mod">
          <ac:chgData name="张 桄玮" userId="17d3a1adcc927ed6" providerId="LiveId" clId="{DE2C9097-3C80-3C42-9329-7ADC3961C609}" dt="2023-06-02T15:00:07.068" v="2611" actId="20577"/>
          <ac:spMkLst>
            <pc:docMk/>
            <pc:sldMk cId="1485631424" sldId="280"/>
            <ac:spMk id="12" creationId="{669CE520-C871-EE59-14E9-2C47CB137D30}"/>
          </ac:spMkLst>
        </pc:spChg>
        <pc:spChg chg="add del mod">
          <ac:chgData name="张 桄玮" userId="17d3a1adcc927ed6" providerId="LiveId" clId="{DE2C9097-3C80-3C42-9329-7ADC3961C609}" dt="2023-06-02T14:59:31.992" v="2602" actId="478"/>
          <ac:spMkLst>
            <pc:docMk/>
            <pc:sldMk cId="1485631424" sldId="280"/>
            <ac:spMk id="13" creationId="{BF17A16C-2A7F-F465-2B18-B682E35E7CA8}"/>
          </ac:spMkLst>
        </pc:spChg>
        <pc:grpChg chg="add mod">
          <ac:chgData name="张 桄玮" userId="17d3a1adcc927ed6" providerId="LiveId" clId="{DE2C9097-3C80-3C42-9329-7ADC3961C609}" dt="2023-06-02T15:00:00.468" v="2610" actId="1076"/>
          <ac:grpSpMkLst>
            <pc:docMk/>
            <pc:sldMk cId="1485631424" sldId="280"/>
            <ac:grpSpMk id="9" creationId="{AEE849BA-F448-310F-71CE-7472744C0EA6}"/>
          </ac:grpSpMkLst>
        </pc:grpChg>
        <pc:picChg chg="add del mod">
          <ac:chgData name="张 桄玮" userId="17d3a1adcc927ed6" providerId="LiveId" clId="{DE2C9097-3C80-3C42-9329-7ADC3961C609}" dt="2023-06-02T14:57:14.124" v="2532" actId="478"/>
          <ac:picMkLst>
            <pc:docMk/>
            <pc:sldMk cId="1485631424" sldId="280"/>
            <ac:picMk id="4" creationId="{93B9E979-980A-D395-C795-C0E9A87D12BF}"/>
          </ac:picMkLst>
        </pc:picChg>
        <pc:picChg chg="add del mod">
          <ac:chgData name="张 桄玮" userId="17d3a1adcc927ed6" providerId="LiveId" clId="{DE2C9097-3C80-3C42-9329-7ADC3961C609}" dt="2023-06-02T14:58:22.750" v="2539" actId="478"/>
          <ac:picMkLst>
            <pc:docMk/>
            <pc:sldMk cId="1485631424" sldId="280"/>
            <ac:picMk id="5" creationId="{9E743E51-3DA7-A09E-0092-EC397AEBFA6A}"/>
          </ac:picMkLst>
        </pc:picChg>
        <pc:picChg chg="add mod modCrop">
          <ac:chgData name="张 桄玮" userId="17d3a1adcc927ed6" providerId="LiveId" clId="{DE2C9097-3C80-3C42-9329-7ADC3961C609}" dt="2023-06-02T14:59:56.404" v="2608" actId="1076"/>
          <ac:picMkLst>
            <pc:docMk/>
            <pc:sldMk cId="1485631424" sldId="280"/>
            <ac:picMk id="7" creationId="{6B182381-675B-D8AB-115D-D28029C74DBC}"/>
          </ac:picMkLst>
        </pc:picChg>
        <pc:picChg chg="add mod modCrop">
          <ac:chgData name="张 桄玮" userId="17d3a1adcc927ed6" providerId="LiveId" clId="{DE2C9097-3C80-3C42-9329-7ADC3961C609}" dt="2023-06-02T14:59:58.845" v="2609" actId="1076"/>
          <ac:picMkLst>
            <pc:docMk/>
            <pc:sldMk cId="1485631424" sldId="280"/>
            <ac:picMk id="8" creationId="{C8A11557-21EA-022D-24E1-368761BA81B2}"/>
          </ac:picMkLst>
        </pc:picChg>
      </pc:sldChg>
      <pc:sldChg chg="addSp modSp add mod">
        <pc:chgData name="张 桄玮" userId="17d3a1adcc927ed6" providerId="LiveId" clId="{DE2C9097-3C80-3C42-9329-7ADC3961C609}" dt="2023-06-02T15:06:26.403" v="3120" actId="20577"/>
        <pc:sldMkLst>
          <pc:docMk/>
          <pc:sldMk cId="2085201063" sldId="281"/>
        </pc:sldMkLst>
        <pc:spChg chg="mod">
          <ac:chgData name="张 桄玮" userId="17d3a1adcc927ed6" providerId="LiveId" clId="{DE2C9097-3C80-3C42-9329-7ADC3961C609}" dt="2023-06-02T14:54:51.933" v="2452" actId="20577"/>
          <ac:spMkLst>
            <pc:docMk/>
            <pc:sldMk cId="2085201063" sldId="281"/>
            <ac:spMk id="3" creationId="{E832B3F8-B681-9875-D7CA-FB4FEDF22672}"/>
          </ac:spMkLst>
        </pc:spChg>
        <pc:spChg chg="add mod">
          <ac:chgData name="张 桄玮" userId="17d3a1adcc927ed6" providerId="LiveId" clId="{DE2C9097-3C80-3C42-9329-7ADC3961C609}" dt="2023-06-02T15:06:26.403" v="3120" actId="20577"/>
          <ac:spMkLst>
            <pc:docMk/>
            <pc:sldMk cId="2085201063" sldId="281"/>
            <ac:spMk id="4" creationId="{56FC89B5-2837-7C9D-83CE-6792E4B1DC66}"/>
          </ac:spMkLst>
        </pc:spChg>
      </pc:sldChg>
      <pc:sldChg chg="addSp delSp modSp add mod delAnim">
        <pc:chgData name="张 桄玮" userId="17d3a1adcc927ed6" providerId="LiveId" clId="{DE2C9097-3C80-3C42-9329-7ADC3961C609}" dt="2023-06-02T14:56:20.832" v="2528" actId="1440"/>
        <pc:sldMkLst>
          <pc:docMk/>
          <pc:sldMk cId="1451341643" sldId="282"/>
        </pc:sldMkLst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4" creationId="{A3DCB736-3E3F-27A0-4327-1C3BDF5F7E19}"/>
          </ac:spMkLst>
        </pc:spChg>
        <pc:spChg chg="del">
          <ac:chgData name="张 桄玮" userId="17d3a1adcc927ed6" providerId="LiveId" clId="{DE2C9097-3C80-3C42-9329-7ADC3961C609}" dt="2023-06-02T14:56:02.326" v="2519" actId="478"/>
          <ac:spMkLst>
            <pc:docMk/>
            <pc:sldMk cId="1451341643" sldId="282"/>
            <ac:spMk id="6" creationId="{67C4A6C4-2E30-8725-6ADC-265B71377EAB}"/>
          </ac:spMkLst>
        </pc:spChg>
        <pc:spChg chg="del">
          <ac:chgData name="张 桄玮" userId="17d3a1adcc927ed6" providerId="LiveId" clId="{DE2C9097-3C80-3C42-9329-7ADC3961C609}" dt="2023-06-02T14:56:06.057" v="2521" actId="478"/>
          <ac:spMkLst>
            <pc:docMk/>
            <pc:sldMk cId="1451341643" sldId="282"/>
            <ac:spMk id="7" creationId="{459AA642-C37F-E674-94E3-04CBD5A66442}"/>
          </ac:spMkLst>
        </pc:spChg>
        <pc:grpChg chg="del">
          <ac:chgData name="张 桄玮" userId="17d3a1adcc927ed6" providerId="LiveId" clId="{DE2C9097-3C80-3C42-9329-7ADC3961C609}" dt="2023-06-02T14:56:02.326" v="2519" actId="478"/>
          <ac:grpSpMkLst>
            <pc:docMk/>
            <pc:sldMk cId="1451341643" sldId="282"/>
            <ac:grpSpMk id="15" creationId="{BEBA5281-8DF8-C9AB-D77B-50F3CD04DA11}"/>
          </ac:grpSpMkLst>
        </pc:grpChg>
        <pc:picChg chg="del">
          <ac:chgData name="张 桄玮" userId="17d3a1adcc927ed6" providerId="LiveId" clId="{DE2C9097-3C80-3C42-9329-7ADC3961C609}" dt="2023-06-02T14:56:03" v="2520" actId="478"/>
          <ac:picMkLst>
            <pc:docMk/>
            <pc:sldMk cId="1451341643" sldId="282"/>
            <ac:picMk id="5" creationId="{0C70C54E-C32B-0DFF-8D7F-05C8B5560D59}"/>
          </ac:picMkLst>
        </pc:picChg>
        <pc:picChg chg="add mod">
          <ac:chgData name="张 桄玮" userId="17d3a1adcc927ed6" providerId="LiveId" clId="{DE2C9097-3C80-3C42-9329-7ADC3961C609}" dt="2023-06-02T14:56:20.832" v="2528" actId="1440"/>
          <ac:picMkLst>
            <pc:docMk/>
            <pc:sldMk cId="1451341643" sldId="282"/>
            <ac:picMk id="8" creationId="{FE6B7248-BFBC-B5CA-C72D-E0621EAB150E}"/>
          </ac:picMkLst>
        </pc:picChg>
      </pc:sldChg>
      <pc:sldChg chg="modSp add mod">
        <pc:chgData name="张 桄玮" userId="17d3a1adcc927ed6" providerId="LiveId" clId="{DE2C9097-3C80-3C42-9329-7ADC3961C609}" dt="2023-06-02T15:04:51.786" v="3064" actId="1076"/>
        <pc:sldMkLst>
          <pc:docMk/>
          <pc:sldMk cId="2802747691" sldId="283"/>
        </pc:sldMkLst>
        <pc:spChg chg="mod">
          <ac:chgData name="张 桄玮" userId="17d3a1adcc927ed6" providerId="LiveId" clId="{DE2C9097-3C80-3C42-9329-7ADC3961C609}" dt="2023-06-02T15:04:48.755" v="3063" actId="20577"/>
          <ac:spMkLst>
            <pc:docMk/>
            <pc:sldMk cId="2802747691" sldId="283"/>
            <ac:spMk id="3" creationId="{E832B3F8-B681-9875-D7CA-FB4FEDF22672}"/>
          </ac:spMkLst>
        </pc:spChg>
        <pc:picChg chg="mod">
          <ac:chgData name="张 桄玮" userId="17d3a1adcc927ed6" providerId="LiveId" clId="{DE2C9097-3C80-3C42-9329-7ADC3961C609}" dt="2023-06-02T15:04:51.786" v="3064" actId="1076"/>
          <ac:picMkLst>
            <pc:docMk/>
            <pc:sldMk cId="2802747691" sldId="283"/>
            <ac:picMk id="4" creationId="{93B9E979-980A-D395-C795-C0E9A87D12BF}"/>
          </ac:picMkLst>
        </pc:picChg>
      </pc:sldChg>
      <pc:sldChg chg="addSp delSp modSp add mod">
        <pc:chgData name="张 桄玮" userId="17d3a1adcc927ed6" providerId="LiveId" clId="{DE2C9097-3C80-3C42-9329-7ADC3961C609}" dt="2023-06-02T15:04:11.336" v="3011" actId="14100"/>
        <pc:sldMkLst>
          <pc:docMk/>
          <pc:sldMk cId="1884958381" sldId="284"/>
        </pc:sldMkLst>
        <pc:spChg chg="add mod">
          <ac:chgData name="张 桄玮" userId="17d3a1adcc927ed6" providerId="LiveId" clId="{DE2C9097-3C80-3C42-9329-7ADC3961C609}" dt="2023-06-02T15:04:11.336" v="3011" actId="14100"/>
          <ac:spMkLst>
            <pc:docMk/>
            <pc:sldMk cId="1884958381" sldId="284"/>
            <ac:spMk id="6" creationId="{E4E5D6CD-BCFB-925E-5796-AEDAE91CDC2F}"/>
          </ac:spMkLst>
        </pc:spChg>
        <pc:spChg chg="mod">
          <ac:chgData name="张 桄玮" userId="17d3a1adcc927ed6" providerId="LiveId" clId="{DE2C9097-3C80-3C42-9329-7ADC3961C609}" dt="2023-06-02T15:02:11.883" v="2724" actId="14100"/>
          <ac:spMkLst>
            <pc:docMk/>
            <pc:sldMk cId="1884958381" sldId="284"/>
            <ac:spMk id="10" creationId="{467ACA72-5809-DB7B-3C44-E663D44AB7F2}"/>
          </ac:spMkLst>
        </pc:spChg>
        <pc:spChg chg="mod">
          <ac:chgData name="张 桄玮" userId="17d3a1adcc927ed6" providerId="LiveId" clId="{DE2C9097-3C80-3C42-9329-7ADC3961C609}" dt="2023-06-02T15:02:23.380" v="2750" actId="1076"/>
          <ac:spMkLst>
            <pc:docMk/>
            <pc:sldMk cId="1884958381" sldId="284"/>
            <ac:spMk id="12" creationId="{669CE520-C871-EE59-14E9-2C47CB137D30}"/>
          </ac:spMkLst>
        </pc:spChg>
        <pc:grpChg chg="mod">
          <ac:chgData name="张 桄玮" userId="17d3a1adcc927ed6" providerId="LiveId" clId="{DE2C9097-3C80-3C42-9329-7ADC3961C609}" dt="2023-06-02T15:03:56.364" v="2999" actId="1076"/>
          <ac:grpSpMkLst>
            <pc:docMk/>
            <pc:sldMk cId="1884958381" sldId="284"/>
            <ac:grpSpMk id="9" creationId="{AEE849BA-F448-310F-71CE-7472744C0EA6}"/>
          </ac:grpSpMkLst>
        </pc:grpChg>
        <pc:picChg chg="add mod">
          <ac:chgData name="张 桄玮" userId="17d3a1adcc927ed6" providerId="LiveId" clId="{DE2C9097-3C80-3C42-9329-7ADC3961C609}" dt="2023-06-02T15:01:10.027" v="2617" actId="1076"/>
          <ac:picMkLst>
            <pc:docMk/>
            <pc:sldMk cId="1884958381" sldId="284"/>
            <ac:picMk id="5" creationId="{6E4D7926-CCC2-156A-7ED2-4953FA75F946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7" creationId="{6B182381-675B-D8AB-115D-D28029C74DBC}"/>
          </ac:picMkLst>
        </pc:picChg>
        <pc:picChg chg="del">
          <ac:chgData name="张 桄玮" userId="17d3a1adcc927ed6" providerId="LiveId" clId="{DE2C9097-3C80-3C42-9329-7ADC3961C609}" dt="2023-06-02T15:00:10.863" v="2613" actId="478"/>
          <ac:picMkLst>
            <pc:docMk/>
            <pc:sldMk cId="1884958381" sldId="284"/>
            <ac:picMk id="8" creationId="{C8A11557-21EA-022D-24E1-368761BA81B2}"/>
          </ac:picMkLst>
        </pc:picChg>
      </pc:sldChg>
      <pc:sldChg chg="modSp new mod">
        <pc:chgData name="张 桄玮" userId="17d3a1adcc927ed6" providerId="LiveId" clId="{DE2C9097-3C80-3C42-9329-7ADC3961C609}" dt="2023-06-02T15:07:13.281" v="3170"/>
        <pc:sldMkLst>
          <pc:docMk/>
          <pc:sldMk cId="3403016732" sldId="285"/>
        </pc:sldMkLst>
        <pc:spChg chg="mod">
          <ac:chgData name="张 桄玮" userId="17d3a1adcc927ed6" providerId="LiveId" clId="{DE2C9097-3C80-3C42-9329-7ADC3961C609}" dt="2023-06-02T15:07:13.281" v="3170"/>
          <ac:spMkLst>
            <pc:docMk/>
            <pc:sldMk cId="3403016732" sldId="285"/>
            <ac:spMk id="3" creationId="{84E48421-EF9C-CF85-1AE4-EA962D445D77}"/>
          </ac:spMkLst>
        </pc:spChg>
      </pc:sldChg>
      <pc:sldChg chg="modSp add mod">
        <pc:chgData name="张 桄玮" userId="17d3a1adcc927ed6" providerId="LiveId" clId="{DE2C9097-3C80-3C42-9329-7ADC3961C609}" dt="2023-06-02T15:08:32.391" v="3257"/>
        <pc:sldMkLst>
          <pc:docMk/>
          <pc:sldMk cId="1498034974" sldId="286"/>
        </pc:sldMkLst>
        <pc:spChg chg="mod">
          <ac:chgData name="张 桄玮" userId="17d3a1adcc927ed6" providerId="LiveId" clId="{DE2C9097-3C80-3C42-9329-7ADC3961C609}" dt="2023-06-02T15:08:32.391" v="3257"/>
          <ac:spMkLst>
            <pc:docMk/>
            <pc:sldMk cId="1498034974" sldId="286"/>
            <ac:spMk id="3" creationId="{450C0003-C9A9-5B1F-EBF9-A99CF7C966A6}"/>
          </ac:spMkLst>
        </pc:spChg>
      </pc:sldChg>
      <pc:sldChg chg="addSp delSp modSp new mod">
        <pc:chgData name="张 桄玮" userId="17d3a1adcc927ed6" providerId="LiveId" clId="{DE2C9097-3C80-3C42-9329-7ADC3961C609}" dt="2023-06-02T15:15:19.217" v="3666" actId="20577"/>
        <pc:sldMkLst>
          <pc:docMk/>
          <pc:sldMk cId="3690876422" sldId="287"/>
        </pc:sldMkLst>
        <pc:spChg chg="mod">
          <ac:chgData name="张 桄玮" userId="17d3a1adcc927ed6" providerId="LiveId" clId="{DE2C9097-3C80-3C42-9329-7ADC3961C609}" dt="2023-06-02T15:09:02.202" v="3315" actId="20577"/>
          <ac:spMkLst>
            <pc:docMk/>
            <pc:sldMk cId="3690876422" sldId="287"/>
            <ac:spMk id="3" creationId="{6135ED53-0B6F-71D5-1251-2B27B061C181}"/>
          </ac:spMkLst>
        </pc:spChg>
        <pc:spChg chg="add mod">
          <ac:chgData name="张 桄玮" userId="17d3a1adcc927ed6" providerId="LiveId" clId="{DE2C9097-3C80-3C42-9329-7ADC3961C609}" dt="2023-06-02T15:11:47.005" v="3357" actId="20577"/>
          <ac:spMkLst>
            <pc:docMk/>
            <pc:sldMk cId="3690876422" sldId="287"/>
            <ac:spMk id="4" creationId="{73A6CA33-9D23-E703-7887-0BBA37AA9DF4}"/>
          </ac:spMkLst>
        </pc:spChg>
        <pc:spChg chg="add del mod">
          <ac:chgData name="张 桄玮" userId="17d3a1adcc927ed6" providerId="LiveId" clId="{DE2C9097-3C80-3C42-9329-7ADC3961C609}" dt="2023-06-02T15:09:15.518" v="3318"/>
          <ac:spMkLst>
            <pc:docMk/>
            <pc:sldMk cId="3690876422" sldId="287"/>
            <ac:spMk id="5" creationId="{93CD5DDD-F61F-32D7-C3AB-600EF9E03821}"/>
          </ac:spMkLst>
        </pc:spChg>
        <pc:spChg chg="add mod">
          <ac:chgData name="张 桄玮" userId="17d3a1adcc927ed6" providerId="LiveId" clId="{DE2C9097-3C80-3C42-9329-7ADC3961C609}" dt="2023-06-02T15:13:09.094" v="3372" actId="1076"/>
          <ac:spMkLst>
            <pc:docMk/>
            <pc:sldMk cId="3690876422" sldId="287"/>
            <ac:spMk id="7" creationId="{17A61B5D-C605-3F19-C4D1-93B33EDC0E11}"/>
          </ac:spMkLst>
        </pc:spChg>
        <pc:spChg chg="add mod">
          <ac:chgData name="张 桄玮" userId="17d3a1adcc927ed6" providerId="LiveId" clId="{DE2C9097-3C80-3C42-9329-7ADC3961C609}" dt="2023-06-02T15:13:13.521" v="3373" actId="1076"/>
          <ac:spMkLst>
            <pc:docMk/>
            <pc:sldMk cId="3690876422" sldId="287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06.858" v="3621" actId="1076"/>
          <ac:spMkLst>
            <pc:docMk/>
            <pc:sldMk cId="3690876422" sldId="287"/>
            <ac:spMk id="9" creationId="{F01218C8-41F3-F7E9-FBC4-5AD3C55C83D5}"/>
          </ac:spMkLst>
        </pc:spChg>
        <pc:spChg chg="add mod">
          <ac:chgData name="张 桄玮" userId="17d3a1adcc927ed6" providerId="LiveId" clId="{DE2C9097-3C80-3C42-9329-7ADC3961C609}" dt="2023-06-02T15:15:19.217" v="3666" actId="20577"/>
          <ac:spMkLst>
            <pc:docMk/>
            <pc:sldMk cId="3690876422" sldId="287"/>
            <ac:spMk id="10" creationId="{6F3D894C-1BBD-9F60-1C8F-D94A2CE4404D}"/>
          </ac:spMkLst>
        </pc:spChg>
      </pc:sldChg>
      <pc:sldChg chg="addSp delSp modSp add mod">
        <pc:chgData name="张 桄玮" userId="17d3a1adcc927ed6" providerId="LiveId" clId="{DE2C9097-3C80-3C42-9329-7ADC3961C609}" dt="2023-06-02T15:15:36.842" v="3668" actId="1076"/>
        <pc:sldMkLst>
          <pc:docMk/>
          <pc:sldMk cId="3802916049" sldId="288"/>
        </pc:sldMkLst>
        <pc:spChg chg="add del mod">
          <ac:chgData name="张 桄玮" userId="17d3a1adcc927ed6" providerId="LiveId" clId="{DE2C9097-3C80-3C42-9329-7ADC3961C609}" dt="2023-06-02T15:14:23.713" v="3483" actId="478"/>
          <ac:spMkLst>
            <pc:docMk/>
            <pc:sldMk cId="3802916049" sldId="288"/>
            <ac:spMk id="5" creationId="{B0E5E87C-EE94-130A-29FA-4A93F2074758}"/>
          </ac:spMkLst>
        </pc:spChg>
        <pc:spChg chg="mod">
          <ac:chgData name="张 桄玮" userId="17d3a1adcc927ed6" providerId="LiveId" clId="{DE2C9097-3C80-3C42-9329-7ADC3961C609}" dt="2023-06-02T15:15:30.052" v="3667" actId="207"/>
          <ac:spMkLst>
            <pc:docMk/>
            <pc:sldMk cId="3802916049" sldId="288"/>
            <ac:spMk id="8" creationId="{038A0794-CDCD-A529-1D9D-50110CCF05A2}"/>
          </ac:spMkLst>
        </pc:spChg>
        <pc:spChg chg="add mod">
          <ac:chgData name="张 桄玮" userId="17d3a1adcc927ed6" providerId="LiveId" clId="{DE2C9097-3C80-3C42-9329-7ADC3961C609}" dt="2023-06-02T15:15:36.842" v="3668" actId="1076"/>
          <ac:spMkLst>
            <pc:docMk/>
            <pc:sldMk cId="3802916049" sldId="288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16:28.017" v="3774" actId="1076"/>
        <pc:sldMkLst>
          <pc:docMk/>
          <pc:sldMk cId="2424854864" sldId="289"/>
        </pc:sldMkLst>
        <pc:spChg chg="mod">
          <ac:chgData name="张 桄玮" userId="17d3a1adcc927ed6" providerId="LiveId" clId="{DE2C9097-3C80-3C42-9329-7ADC3961C609}" dt="2023-06-02T15:16:07.666" v="3672" actId="207"/>
          <ac:spMkLst>
            <pc:docMk/>
            <pc:sldMk cId="2424854864" sldId="289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6:28.017" v="3774" actId="1076"/>
          <ac:spMkLst>
            <pc:docMk/>
            <pc:sldMk cId="2424854864" sldId="289"/>
            <ac:spMk id="9" creationId="{AAEB4E49-9D13-81FA-9B57-97743389D41D}"/>
          </ac:spMkLst>
        </pc:spChg>
      </pc:sldChg>
      <pc:sldChg chg="addSp modSp add mod">
        <pc:chgData name="张 桄玮" userId="17d3a1adcc927ed6" providerId="LiveId" clId="{DE2C9097-3C80-3C42-9329-7ADC3961C609}" dt="2023-06-02T15:18:12.840" v="3869" actId="1076"/>
        <pc:sldMkLst>
          <pc:docMk/>
          <pc:sldMk cId="1069608984" sldId="290"/>
        </pc:sldMkLst>
        <pc:spChg chg="mod">
          <ac:chgData name="张 桄玮" userId="17d3a1adcc927ed6" providerId="LiveId" clId="{DE2C9097-3C80-3C42-9329-7ADC3961C609}" dt="2023-06-02T15:17:58.593" v="3847" actId="1076"/>
          <ac:spMkLst>
            <pc:docMk/>
            <pc:sldMk cId="1069608984" sldId="290"/>
            <ac:spMk id="4" creationId="{73A6CA33-9D23-E703-7887-0BBA37AA9DF4}"/>
          </ac:spMkLst>
        </pc:spChg>
        <pc:spChg chg="mod">
          <ac:chgData name="张 桄玮" userId="17d3a1adcc927ed6" providerId="LiveId" clId="{DE2C9097-3C80-3C42-9329-7ADC3961C609}" dt="2023-06-02T15:17:56.711" v="3846" actId="1076"/>
          <ac:spMkLst>
            <pc:docMk/>
            <pc:sldMk cId="1069608984" sldId="290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8:03.727" v="3848" actId="1076"/>
          <ac:spMkLst>
            <pc:docMk/>
            <pc:sldMk cId="1069608984" sldId="290"/>
            <ac:spMk id="9" creationId="{AAEB4E49-9D13-81FA-9B57-97743389D41D}"/>
          </ac:spMkLst>
        </pc:spChg>
        <pc:spChg chg="add mod">
          <ac:chgData name="张 桄玮" userId="17d3a1adcc927ed6" providerId="LiveId" clId="{DE2C9097-3C80-3C42-9329-7ADC3961C609}" dt="2023-06-02T15:18:12.840" v="3869" actId="1076"/>
          <ac:spMkLst>
            <pc:docMk/>
            <pc:sldMk cId="1069608984" sldId="290"/>
            <ac:spMk id="10" creationId="{E90E0615-8537-490E-F87F-BF213045A1BC}"/>
          </ac:spMkLst>
        </pc:spChg>
      </pc:sldChg>
      <pc:sldChg chg="delSp modSp add mod">
        <pc:chgData name="张 桄玮" userId="17d3a1adcc927ed6" providerId="LiveId" clId="{DE2C9097-3C80-3C42-9329-7ADC3961C609}" dt="2023-06-02T15:19:30.728" v="3955" actId="207"/>
        <pc:sldMkLst>
          <pc:docMk/>
          <pc:sldMk cId="3254035256" sldId="291"/>
        </pc:sldMkLst>
        <pc:spChg chg="mod">
          <ac:chgData name="张 桄玮" userId="17d3a1adcc927ed6" providerId="LiveId" clId="{DE2C9097-3C80-3C42-9329-7ADC3961C609}" dt="2023-06-02T15:19:30.728" v="3955" actId="207"/>
          <ac:spMkLst>
            <pc:docMk/>
            <pc:sldMk cId="3254035256" sldId="291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19:25.318" v="3954" actId="20577"/>
          <ac:spMkLst>
            <pc:docMk/>
            <pc:sldMk cId="3254035256" sldId="291"/>
            <ac:spMk id="9" creationId="{AAEB4E49-9D13-81FA-9B57-97743389D41D}"/>
          </ac:spMkLst>
        </pc:spChg>
        <pc:spChg chg="del">
          <ac:chgData name="张 桄玮" userId="17d3a1adcc927ed6" providerId="LiveId" clId="{DE2C9097-3C80-3C42-9329-7ADC3961C609}" dt="2023-06-02T15:18:35.005" v="3874" actId="478"/>
          <ac:spMkLst>
            <pc:docMk/>
            <pc:sldMk cId="3254035256" sldId="291"/>
            <ac:spMk id="10" creationId="{E90E0615-8537-490E-F87F-BF213045A1BC}"/>
          </ac:spMkLst>
        </pc:spChg>
      </pc:sldChg>
      <pc:sldChg chg="modSp add mod">
        <pc:chgData name="张 桄玮" userId="17d3a1adcc927ed6" providerId="LiveId" clId="{DE2C9097-3C80-3C42-9329-7ADC3961C609}" dt="2023-06-02T15:20:36.726" v="4035" actId="1076"/>
        <pc:sldMkLst>
          <pc:docMk/>
          <pc:sldMk cId="1757018012" sldId="292"/>
        </pc:sldMkLst>
        <pc:spChg chg="mod">
          <ac:chgData name="张 桄玮" userId="17d3a1adcc927ed6" providerId="LiveId" clId="{DE2C9097-3C80-3C42-9329-7ADC3961C609}" dt="2023-06-02T15:20:19.963" v="3960" actId="207"/>
          <ac:spMkLst>
            <pc:docMk/>
            <pc:sldMk cId="1757018012" sldId="292"/>
            <ac:spMk id="8" creationId="{038A0794-CDCD-A529-1D9D-50110CCF05A2}"/>
          </ac:spMkLst>
        </pc:spChg>
        <pc:spChg chg="mod">
          <ac:chgData name="张 桄玮" userId="17d3a1adcc927ed6" providerId="LiveId" clId="{DE2C9097-3C80-3C42-9329-7ADC3961C609}" dt="2023-06-02T15:20:36.726" v="4035" actId="1076"/>
          <ac:spMkLst>
            <pc:docMk/>
            <pc:sldMk cId="1757018012" sldId="292"/>
            <ac:spMk id="9" creationId="{AAEB4E49-9D13-81FA-9B57-97743389D41D}"/>
          </ac:spMkLst>
        </pc:spChg>
      </pc:sldChg>
      <pc:sldChg chg="delSp modSp add mod">
        <pc:chgData name="张 桄玮" userId="17d3a1adcc927ed6" providerId="LiveId" clId="{DE2C9097-3C80-3C42-9329-7ADC3961C609}" dt="2023-06-02T15:21:25.495" v="4044" actId="207"/>
        <pc:sldMkLst>
          <pc:docMk/>
          <pc:sldMk cId="2474581431" sldId="293"/>
        </pc:sldMkLst>
        <pc:spChg chg="mod">
          <ac:chgData name="张 桄玮" userId="17d3a1adcc927ed6" providerId="LiveId" clId="{DE2C9097-3C80-3C42-9329-7ADC3961C609}" dt="2023-06-02T15:21:25.495" v="4044" actId="207"/>
          <ac:spMkLst>
            <pc:docMk/>
            <pc:sldMk cId="2474581431" sldId="293"/>
            <ac:spMk id="8" creationId="{038A0794-CDCD-A529-1D9D-50110CCF05A2}"/>
          </ac:spMkLst>
        </pc:spChg>
        <pc:spChg chg="del">
          <ac:chgData name="张 桄玮" userId="17d3a1adcc927ed6" providerId="LiveId" clId="{DE2C9097-3C80-3C42-9329-7ADC3961C609}" dt="2023-06-02T15:21:07.845" v="4041" actId="478"/>
          <ac:spMkLst>
            <pc:docMk/>
            <pc:sldMk cId="2474581431" sldId="293"/>
            <ac:spMk id="9" creationId="{AAEB4E49-9D13-81FA-9B57-97743389D41D}"/>
          </ac:spMkLst>
        </pc:spChg>
      </pc:sldChg>
      <pc:sldChg chg="modSp add mod">
        <pc:chgData name="张 桄玮" userId="17d3a1adcc927ed6" providerId="LiveId" clId="{DE2C9097-3C80-3C42-9329-7ADC3961C609}" dt="2023-06-02T15:21:38.720" v="4047" actId="207"/>
        <pc:sldMkLst>
          <pc:docMk/>
          <pc:sldMk cId="2056808682" sldId="294"/>
        </pc:sldMkLst>
        <pc:spChg chg="mod">
          <ac:chgData name="张 桄玮" userId="17d3a1adcc927ed6" providerId="LiveId" clId="{DE2C9097-3C80-3C42-9329-7ADC3961C609}" dt="2023-06-02T15:21:38.720" v="4047" actId="207"/>
          <ac:spMkLst>
            <pc:docMk/>
            <pc:sldMk cId="2056808682" sldId="294"/>
            <ac:spMk id="8" creationId="{038A0794-CDCD-A529-1D9D-50110CCF05A2}"/>
          </ac:spMkLst>
        </pc:spChg>
      </pc:sldChg>
      <pc:sldChg chg="addSp delSp modSp add mod">
        <pc:chgData name="张 桄玮" userId="17d3a1adcc927ed6" providerId="LiveId" clId="{DE2C9097-3C80-3C42-9329-7ADC3961C609}" dt="2023-06-02T15:23:26.633" v="4056" actId="20577"/>
        <pc:sldMkLst>
          <pc:docMk/>
          <pc:sldMk cId="2194965285" sldId="298"/>
        </pc:sldMkLst>
        <pc:spChg chg="mod">
          <ac:chgData name="张 桄玮" userId="17d3a1adcc927ed6" providerId="LiveId" clId="{DE2C9097-3C80-3C42-9329-7ADC3961C609}" dt="2023-06-02T15:23:10.217" v="4052"/>
          <ac:spMkLst>
            <pc:docMk/>
            <pc:sldMk cId="2194965285" sldId="298"/>
            <ac:spMk id="13" creationId="{6303A9AD-C76A-6C3A-5AB5-4E64C00A9FE9}"/>
          </ac:spMkLst>
        </pc:spChg>
        <pc:spChg chg="mod">
          <ac:chgData name="张 桄玮" userId="17d3a1adcc927ed6" providerId="LiveId" clId="{DE2C9097-3C80-3C42-9329-7ADC3961C609}" dt="2023-06-02T15:23:26.633" v="4056" actId="20577"/>
          <ac:spMkLst>
            <pc:docMk/>
            <pc:sldMk cId="2194965285" sldId="298"/>
            <ac:spMk id="14" creationId="{A9412071-6D8D-EF16-04FD-A551BA8BB00C}"/>
          </ac:spMkLst>
        </pc:spChg>
        <pc:grpChg chg="mod">
          <ac:chgData name="张 桄玮" userId="17d3a1adcc927ed6" providerId="LiveId" clId="{DE2C9097-3C80-3C42-9329-7ADC3961C609}" dt="2023-06-02T15:23:13.623" v="4053" actId="1076"/>
          <ac:grpSpMkLst>
            <pc:docMk/>
            <pc:sldMk cId="2194965285" sldId="298"/>
            <ac:grpSpMk id="12" creationId="{FC94A619-A303-BDAF-BD57-A78394AAC4C1}"/>
          </ac:grpSpMkLst>
        </pc:grpChg>
        <pc:picChg chg="add mod">
          <ac:chgData name="张 桄玮" userId="17d3a1adcc927ed6" providerId="LiveId" clId="{DE2C9097-3C80-3C42-9329-7ADC3961C609}" dt="2023-06-02T15:23:02.445" v="4051" actId="1076"/>
          <ac:picMkLst>
            <pc:docMk/>
            <pc:sldMk cId="2194965285" sldId="298"/>
            <ac:picMk id="10" creationId="{63A0E415-0395-B64E-AA63-02BCE8DB3595}"/>
          </ac:picMkLst>
        </pc:picChg>
        <pc:picChg chg="del">
          <ac:chgData name="张 桄玮" userId="17d3a1adcc927ed6" providerId="LiveId" clId="{DE2C9097-3C80-3C42-9329-7ADC3961C609}" dt="2023-06-02T15:23:00.139" v="4049" actId="478"/>
          <ac:picMkLst>
            <pc:docMk/>
            <pc:sldMk cId="2194965285" sldId="298"/>
            <ac:picMk id="15" creationId="{B18F1FB0-775F-7E25-7D88-18E61C1E6F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830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843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2FB5-1F09-5546-B530-97D4A6D60E74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447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5545-C06D-875A-D9FE-2F277F7475DD}"/>
              </a:ext>
            </a:extLst>
          </p:cNvPr>
          <p:cNvSpPr txBox="1"/>
          <p:nvPr userDrawn="1"/>
        </p:nvSpPr>
        <p:spPr>
          <a:xfrm>
            <a:off x="92623" y="64209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~</a:t>
            </a:r>
            <a:r>
              <a:rPr kumimoji="1" lang="en-US" altLang="zh-CN" dirty="0" err="1">
                <a:solidFill>
                  <a:schemeClr val="bg1"/>
                </a:solidFill>
              </a:rPr>
              <a:t>UniLink</a:t>
            </a:r>
            <a:r>
              <a:rPr kumimoji="1" lang="en-US" altLang="zh-CN" dirty="0">
                <a:solidFill>
                  <a:schemeClr val="bg1"/>
                </a:solidFill>
              </a:rPr>
              <a:t>~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B68314-CF70-722D-1662-AD4FF5F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39C2E-3110-3290-EB86-B720E68D251C}"/>
              </a:ext>
            </a:extLst>
          </p:cNvPr>
          <p:cNvSpPr txBox="1"/>
          <p:nvPr userDrawn="1"/>
        </p:nvSpPr>
        <p:spPr>
          <a:xfrm>
            <a:off x="92623" y="6420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54669-4C97-982E-AB83-84CB259F3476}"/>
              </a:ext>
            </a:extLst>
          </p:cNvPr>
          <p:cNvSpPr txBox="1"/>
          <p:nvPr userDrawn="1"/>
        </p:nvSpPr>
        <p:spPr>
          <a:xfrm>
            <a:off x="5225085" y="906385"/>
            <a:ext cx="192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endParaRPr kumimoji="1" lang="zh-CN" alt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9A9E3-AB0B-CB09-41BC-50D7E9B5AEE3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766D62-AC52-5AA7-0566-BF3E65E9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59288E-DB09-2655-1E15-9C2FB1B88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7146" y="4234586"/>
            <a:ext cx="28935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buNone/>
              <a:defRPr lang="en-US" altLang="zh-CN" sz="1800" b="0" i="1" smtClean="0">
                <a:solidFill>
                  <a:srgbClr val="5985A6"/>
                </a:solidFill>
                <a:effectLst/>
                <a:latin typeface="Crimson"/>
              </a:defRPr>
            </a:lvl1pPr>
            <a:lvl2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2pPr>
            <a:lvl3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3pPr>
            <a:lvl4pPr algn="r">
              <a:defRPr kumimoji="1" lang="en-US" altLang="zh-CN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4pPr>
            <a:lvl5pPr algn="r">
              <a:defRPr kumimoji="1" lang="zh-CN" altLang="en-US" sz="1800" b="0" i="1" kern="1200" dirty="0" smtClean="0">
                <a:solidFill>
                  <a:srgbClr val="5985A6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marL="0" lvl="0" algn="r" defTabSz="457200"/>
            <a:r>
              <a:rPr kumimoji="1" lang="en-US" altLang="zh-CN" dirty="0"/>
              <a:t>Saying</a:t>
            </a:r>
            <a:endParaRPr kumimoji="1" lang="zh-CN" alt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0F5803-39E1-A461-3C45-7FACBCA11F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63264" y="5597247"/>
            <a:ext cx="3727450" cy="292231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1pPr>
            <a:lvl2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2pPr>
            <a:lvl3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3pPr>
            <a:lvl4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4pPr>
            <a:lvl5pPr marL="0" indent="0" algn="r" defTabSz="457200" rtl="0" eaLnBrk="1" latinLnBrk="0" hangingPunct="1">
              <a:buNone/>
              <a:defRPr lang="en-US" altLang="zh-CN" sz="1800" b="0" i="0" kern="1200" dirty="0" smtClean="0">
                <a:solidFill>
                  <a:srgbClr val="7AA0B8"/>
                </a:solidFill>
                <a:effectLst/>
                <a:latin typeface="Crimson"/>
                <a:ea typeface="+mn-ea"/>
                <a:cs typeface="+mn-cs"/>
              </a:defRPr>
            </a:lvl5pPr>
          </a:lstStyle>
          <a:p>
            <a:pPr lvl="0"/>
            <a:r>
              <a:rPr kumimoji="1" lang="en-US" altLang="zh-CN" dirty="0"/>
              <a:t>Author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7AAB65-812F-5398-A086-83F74695D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9313" y="814330"/>
            <a:ext cx="1171401" cy="101510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200"/>
            </a:lvl1pPr>
          </a:lstStyle>
          <a:p>
            <a:pPr lvl="0"/>
            <a:r>
              <a:rPr kumimoji="1" lang="en-US" altLang="zh-CN" dirty="0"/>
              <a:t>#</a:t>
            </a:r>
            <a:endParaRPr kumimoji="1" lang="zh-CN" alt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0263DD0-9C33-4E69-5C5D-EF28EC54D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413" y="2249296"/>
            <a:ext cx="2201301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kumimoji="1" lang="en-US" altLang="zh-CN" dirty="0"/>
              <a:t>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10B4-49BD-F2AE-AC41-F25CD3274A55}"/>
              </a:ext>
            </a:extLst>
          </p:cNvPr>
          <p:cNvSpPr txBox="1"/>
          <p:nvPr userDrawn="1"/>
        </p:nvSpPr>
        <p:spPr>
          <a:xfrm>
            <a:off x="92623" y="64209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高中与大学</a:t>
            </a:r>
          </a:p>
        </p:txBody>
      </p:sp>
    </p:spTree>
    <p:extLst>
      <p:ext uri="{BB962C8B-B14F-4D97-AF65-F5344CB8AC3E}">
        <p14:creationId xmlns:p14="http://schemas.microsoft.com/office/powerpoint/2010/main" val="241299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6/30/23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were-mathematical-books-and-papers-created-before-Te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bilibili.com/video/BV18R4y127hf?t=280.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ex-project.org/g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mmons.wikimedia.org/w/index.php?curid=9862324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x.stackexchange.com/questions/244082/typesetting-before-tex-and-computer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82B-FFAE-239E-8E47-130FA67976AD}"/>
              </a:ext>
            </a:extLst>
          </p:cNvPr>
          <p:cNvSpPr txBox="1"/>
          <p:nvPr/>
        </p:nvSpPr>
        <p:spPr>
          <a:xfrm>
            <a:off x="4572000" y="2194560"/>
            <a:ext cx="381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/>
              <a:t>排版系统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109F-B3F0-E3BC-3AC3-5385038B9CFC}"/>
              </a:ext>
            </a:extLst>
          </p:cNvPr>
          <p:cNvSpPr txBox="1"/>
          <p:nvPr/>
        </p:nvSpPr>
        <p:spPr>
          <a:xfrm>
            <a:off x="5547908" y="882127"/>
            <a:ext cx="284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/>
              <a:t>Topic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endParaRPr kumimoji="1" lang="zh-CN" alt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488D7-6E87-F4B4-E3F3-A375568AFBA3}"/>
              </a:ext>
            </a:extLst>
          </p:cNvPr>
          <p:cNvGrpSpPr/>
          <p:nvPr/>
        </p:nvGrpSpPr>
        <p:grpSpPr>
          <a:xfrm>
            <a:off x="483326" y="4357863"/>
            <a:ext cx="7907638" cy="1802676"/>
            <a:chOff x="-1044259" y="2967636"/>
            <a:chExt cx="7907638" cy="1802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2965A-4B78-6688-7926-F0F066E00C82}"/>
                </a:ext>
              </a:extLst>
            </p:cNvPr>
            <p:cNvSpPr txBox="1"/>
            <p:nvPr/>
          </p:nvSpPr>
          <p:spPr>
            <a:xfrm>
              <a:off x="-1044259" y="2967636"/>
              <a:ext cx="79076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0" i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Helvetica Neue" panose="02000503000000020004" pitchFamily="2" charset="0"/>
                </a:rPr>
                <a:t>庆历中，有布衣毕升，又为活板。其法用胶泥刻字，薄如钱唇，每字为一印，火烧令坚。先设一铁板，其上以松脂、蜡和纸灰之类冒之。欲印，则以一铁范置铁板上，乃密布字印，满铁范为一板，持就火炀之；药稍熔，则以一平板按其面，则字平如砥。</a:t>
              </a:r>
              <a:endParaRPr lang="en-US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rimson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3DF68D-30CE-2B64-BAE6-1C125D8E309A}"/>
                </a:ext>
              </a:extLst>
            </p:cNvPr>
            <p:cNvSpPr txBox="1"/>
            <p:nvPr/>
          </p:nvSpPr>
          <p:spPr>
            <a:xfrm>
              <a:off x="2280621" y="4400980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沈括 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《</a:t>
              </a:r>
              <a:r>
                <a: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活板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》</a:t>
              </a:r>
              <a:endPara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98DA0A-0899-8295-9E12-594305C6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2" y="882127"/>
            <a:ext cx="4775045" cy="29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34358-4FE9-CEF7-4119-38C28711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38DDC-D42D-5F8F-E78B-33378CBD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在有公式编辑器前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人们的论文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8460-E869-06C1-3C44-DDD29EB7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80" y="1459523"/>
            <a:ext cx="529844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C796D-82A9-72ED-4A7D-ED710D0475D6}"/>
              </a:ext>
            </a:extLst>
          </p:cNvPr>
          <p:cNvSpPr txBox="1"/>
          <p:nvPr/>
        </p:nvSpPr>
        <p:spPr>
          <a:xfrm>
            <a:off x="4319954" y="6060050"/>
            <a:ext cx="5105400" cy="264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(7) How were mathematical books and papers created before TeX? - Quora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855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C4494-D56A-F4C3-5E91-5C87BF31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EA6A5-FA64-6AEB-C311-85A7BEE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Knuth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TeX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D39AA-6415-A56E-52BE-1D64D3A6F903}"/>
              </a:ext>
            </a:extLst>
          </p:cNvPr>
          <p:cNvSpPr txBox="1"/>
          <p:nvPr/>
        </p:nvSpPr>
        <p:spPr>
          <a:xfrm>
            <a:off x="1940168" y="4798107"/>
            <a:ext cx="5668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https://www.bilibili.com/video/BV18R4y127hf?t=280.7</a:t>
            </a:r>
            <a:r>
              <a:rPr lang="zh-CN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8E235-4228-FF73-5AC4-1D41EF3C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84" y="1475736"/>
            <a:ext cx="4450676" cy="32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1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C690A-8A84-AED2-E853-A1FA6BB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34484-4649-EA78-AD66-BCC283A8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调查</a:t>
            </a:r>
            <a:r>
              <a:rPr kumimoji="1" lang="en-US" altLang="zh-CN" dirty="0"/>
              <a:t>:</a:t>
            </a:r>
            <a:r>
              <a:rPr kumimoji="1" lang="zh-CN" altLang="en-US" dirty="0"/>
              <a:t> 需要自动化什么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6A35-3516-C2B9-176A-305131D1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25" y="890954"/>
            <a:ext cx="4510337" cy="5392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F463F2-74E1-E384-BEA6-1961DC8ABB95}"/>
              </a:ext>
            </a:extLst>
          </p:cNvPr>
          <p:cNvCxnSpPr/>
          <p:nvPr/>
        </p:nvCxnSpPr>
        <p:spPr>
          <a:xfrm>
            <a:off x="2074985" y="1652954"/>
            <a:ext cx="3634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C2E107-1C3B-EC5F-2BAB-A8521F9F6C55}"/>
              </a:ext>
            </a:extLst>
          </p:cNvPr>
          <p:cNvSpPr txBox="1"/>
          <p:nvPr/>
        </p:nvSpPr>
        <p:spPr>
          <a:xfrm>
            <a:off x="547296" y="14682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章节的标题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6C4844-DFEF-E4B6-1D45-A638D62F4E98}"/>
              </a:ext>
            </a:extLst>
          </p:cNvPr>
          <p:cNvCxnSpPr>
            <a:cxnSpLocks/>
          </p:cNvCxnSpPr>
          <p:nvPr/>
        </p:nvCxnSpPr>
        <p:spPr>
          <a:xfrm>
            <a:off x="2074985" y="2954215"/>
            <a:ext cx="3071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D9EF0A-67EE-A5F5-4B5B-8D43148B4378}"/>
              </a:ext>
            </a:extLst>
          </p:cNvPr>
          <p:cNvSpPr txBox="1"/>
          <p:nvPr/>
        </p:nvSpPr>
        <p:spPr>
          <a:xfrm>
            <a:off x="1216710" y="27695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公式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0835E-1FE0-85F3-7DBE-292EE15D433D}"/>
              </a:ext>
            </a:extLst>
          </p:cNvPr>
          <p:cNvCxnSpPr>
            <a:cxnSpLocks/>
          </p:cNvCxnSpPr>
          <p:nvPr/>
        </p:nvCxnSpPr>
        <p:spPr>
          <a:xfrm>
            <a:off x="2074985" y="3681046"/>
            <a:ext cx="27314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0DB0E5-9372-6A4D-12FE-A9073D10B5CC}"/>
              </a:ext>
            </a:extLst>
          </p:cNvPr>
          <p:cNvSpPr txBox="1"/>
          <p:nvPr/>
        </p:nvSpPr>
        <p:spPr>
          <a:xfrm>
            <a:off x="316464" y="34963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定义定理证明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FF7D6-71AE-0B4C-BB12-E58969DA3503}"/>
              </a:ext>
            </a:extLst>
          </p:cNvPr>
          <p:cNvSpPr txBox="1"/>
          <p:nvPr/>
        </p:nvSpPr>
        <p:spPr>
          <a:xfrm>
            <a:off x="1101294" y="4223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插图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D020B-F9C9-8EDA-867A-F383D5327AEC}"/>
              </a:ext>
            </a:extLst>
          </p:cNvPr>
          <p:cNvSpPr txBox="1"/>
          <p:nvPr/>
        </p:nvSpPr>
        <p:spPr>
          <a:xfrm>
            <a:off x="1101294" y="47976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</a:t>
            </a:r>
          </a:p>
        </p:txBody>
      </p:sp>
    </p:spTree>
    <p:extLst>
      <p:ext uri="{BB962C8B-B14F-4D97-AF65-F5344CB8AC3E}">
        <p14:creationId xmlns:p14="http://schemas.microsoft.com/office/powerpoint/2010/main" val="27382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F7140F-A17B-E9C2-0851-26E76F79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43588-8A83-ACB6-9740-EF4B079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50E83-C89F-7229-CB72-9428388202B1}"/>
              </a:ext>
            </a:extLst>
          </p:cNvPr>
          <p:cNvSpPr txBox="1"/>
          <p:nvPr/>
        </p:nvSpPr>
        <p:spPr>
          <a:xfrm>
            <a:off x="926123" y="1266093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发明时间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~1980s</a:t>
            </a:r>
            <a:endParaRPr kumimoji="1" lang="en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保留了许多上世纪的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特性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如命令行等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(1)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LaTeX</a:t>
            </a:r>
            <a:r>
              <a:rPr kumimoji="1" lang="zh-CN" altLang="en-US" dirty="0"/>
              <a:t>的下载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借助预备节的内容不难得到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(2)</a:t>
            </a:r>
            <a:r>
              <a:rPr kumimoji="1" lang="zh-CN" altLang="en-US" dirty="0"/>
              <a:t> 安装</a:t>
            </a:r>
            <a:r>
              <a:rPr kumimoji="1" lang="en-US" altLang="zh-CN" dirty="0"/>
              <a:t>(</a:t>
            </a:r>
            <a:r>
              <a:rPr kumimoji="1" lang="zh-CN" altLang="en-US" dirty="0"/>
              <a:t>大约需要很长时间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(3)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5C0C0-BFB0-C0DF-3A72-F2C03BC4B900}"/>
              </a:ext>
            </a:extLst>
          </p:cNvPr>
          <p:cNvSpPr txBox="1"/>
          <p:nvPr/>
        </p:nvSpPr>
        <p:spPr>
          <a:xfrm>
            <a:off x="1635066" y="2658273"/>
            <a:ext cx="6235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Get LaTeX - Mac OS, Windows, Linux (latex-project.org)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08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5DAE4-1CE8-7E6B-C2E8-8A270434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19A49-1163-CBDD-F554-DDDEEAB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上个世纪的遗留产物</a:t>
            </a:r>
            <a:r>
              <a:rPr kumimoji="1" lang="en-US" altLang="zh-CN" dirty="0"/>
              <a:t>(</a:t>
            </a:r>
            <a:r>
              <a:rPr kumimoji="1" lang="zh-CN" altLang="en-US" dirty="0"/>
              <a:t>事实上很高效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C772-A02B-E667-F986-102A805193CA}"/>
              </a:ext>
            </a:extLst>
          </p:cNvPr>
          <p:cNvSpPr txBox="1"/>
          <p:nvPr/>
        </p:nvSpPr>
        <p:spPr>
          <a:xfrm>
            <a:off x="738554" y="1406769"/>
            <a:ext cx="25506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使用命令与电脑交互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更易于做精准的修改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81E863-B496-9FB5-BB28-A1EF893AF12C}"/>
              </a:ext>
            </a:extLst>
          </p:cNvPr>
          <p:cNvSpPr/>
          <p:nvPr/>
        </p:nvSpPr>
        <p:spPr>
          <a:xfrm>
            <a:off x="1488830" y="1938947"/>
            <a:ext cx="6166339" cy="12367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A0831-1112-37A1-FBAE-A157544A6B62}"/>
              </a:ext>
            </a:extLst>
          </p:cNvPr>
          <p:cNvSpPr txBox="1"/>
          <p:nvPr/>
        </p:nvSpPr>
        <p:spPr>
          <a:xfrm>
            <a:off x="1617784" y="20449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C:\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_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2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5DAE4-1CE8-7E6B-C2E8-8A270434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19A49-1163-CBDD-F554-DDDEEAB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CN" dirty="0"/>
              <a:t>第一个</a:t>
            </a:r>
            <a:r>
              <a:rPr kumimoji="1" lang="en-US" altLang="zh-CN" dirty="0"/>
              <a:t>LaTeX</a:t>
            </a:r>
            <a:r>
              <a:rPr kumimoji="1" lang="zh-CN" altLang="en-US" dirty="0"/>
              <a:t>文档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3AA35-8B4E-5EC6-6886-889ECCD7D0D3}"/>
              </a:ext>
            </a:extLst>
          </p:cNvPr>
          <p:cNvSpPr txBox="1"/>
          <p:nvPr/>
        </p:nvSpPr>
        <p:spPr>
          <a:xfrm>
            <a:off x="1099538" y="1688122"/>
            <a:ext cx="29097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新建一个文本文档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 输入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保存为</a:t>
            </a:r>
            <a:r>
              <a:rPr kumimoji="1" lang="en-US" altLang="zh-CN" dirty="0" err="1"/>
              <a:t>basic.tex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D0278-F6B2-1E5C-9557-3DD4701C3752}"/>
              </a:ext>
            </a:extLst>
          </p:cNvPr>
          <p:cNvSpPr txBox="1"/>
          <p:nvPr/>
        </p:nvSpPr>
        <p:spPr>
          <a:xfrm>
            <a:off x="1474677" y="2147950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documentclass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{article}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\begin{document}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\end{document}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4400D-E91C-93BC-8250-F1C5FF50498A}"/>
              </a:ext>
            </a:extLst>
          </p:cNvPr>
          <p:cNvSpPr txBox="1"/>
          <p:nvPr/>
        </p:nvSpPr>
        <p:spPr>
          <a:xfrm>
            <a:off x="738553" y="117965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输入文件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77331-D304-D29C-FF5B-0BAF2C812E76}"/>
              </a:ext>
            </a:extLst>
          </p:cNvPr>
          <p:cNvSpPr txBox="1"/>
          <p:nvPr/>
        </p:nvSpPr>
        <p:spPr>
          <a:xfrm>
            <a:off x="890953" y="424124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PDF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BE907-6BF6-2F84-BB8D-A6E9B61C3CB8}"/>
              </a:ext>
            </a:extLst>
          </p:cNvPr>
          <p:cNvSpPr txBox="1"/>
          <p:nvPr/>
        </p:nvSpPr>
        <p:spPr>
          <a:xfrm>
            <a:off x="1099538" y="473454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打开命令提示符</a:t>
            </a:r>
            <a:r>
              <a:rPr kumimoji="1" lang="en-US" altLang="zh-CN" dirty="0"/>
              <a:t>,</a:t>
            </a:r>
            <a:r>
              <a:rPr kumimoji="1" lang="zh-CN" altLang="en-US" dirty="0"/>
              <a:t> 转到这个目录</a:t>
            </a:r>
            <a:r>
              <a:rPr kumimoji="1" lang="en-US" altLang="zh-CN" dirty="0"/>
              <a:t>,</a:t>
            </a:r>
            <a:r>
              <a:rPr kumimoji="1" lang="zh-CN" altLang="en-US" dirty="0"/>
              <a:t> 输入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0A32B-5235-BBFA-9FF9-8BD2E3DD003C}"/>
              </a:ext>
            </a:extLst>
          </p:cNvPr>
          <p:cNvSpPr txBox="1"/>
          <p:nvPr/>
        </p:nvSpPr>
        <p:spPr>
          <a:xfrm>
            <a:off x="1666976" y="513795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/>
                <a:latin typeface="Source Code Pro for Powerline" panose="020B0509030403020204" pitchFamily="49" charset="0"/>
              </a:rPr>
              <a:t>pdf</a:t>
            </a:r>
            <a:r>
              <a:rPr lang="en-US" dirty="0" err="1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latex</a:t>
            </a:r>
            <a:r>
              <a:rPr lang="en-US" dirty="0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basic.tex</a:t>
            </a:r>
            <a:endParaRPr lang="en-US" dirty="0">
              <a:solidFill>
                <a:srgbClr val="000000"/>
              </a:solidFill>
              <a:effectLst/>
              <a:latin typeface="Source Code Pro for Powerlin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8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69F7D8-BB13-A4F8-9029-0145B2A2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79" y="1040524"/>
            <a:ext cx="8545842" cy="53631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5DAE4-1CE8-7E6B-C2E8-8A270434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19A49-1163-CBDD-F554-DDDEEAB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得到了什么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F59F0-13AE-5F10-F51F-E5053B2EF05E}"/>
              </a:ext>
            </a:extLst>
          </p:cNvPr>
          <p:cNvSpPr txBox="1"/>
          <p:nvPr/>
        </p:nvSpPr>
        <p:spPr>
          <a:xfrm>
            <a:off x="2787764" y="523384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没有</a:t>
            </a:r>
            <a:r>
              <a:rPr kumimoji="1" lang="en-US" altLang="zh-CN" dirty="0"/>
              <a:t>PDF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就像</a:t>
            </a:r>
            <a:r>
              <a:rPr kumimoji="1" lang="en-US" altLang="zh-CN" dirty="0"/>
              <a:t>log</a:t>
            </a:r>
            <a:r>
              <a:rPr kumimoji="1" lang="zh-CN" altLang="en-US" dirty="0"/>
              <a:t>说的一样</a:t>
            </a:r>
          </a:p>
        </p:txBody>
      </p:sp>
    </p:spTree>
    <p:extLst>
      <p:ext uri="{BB962C8B-B14F-4D97-AF65-F5344CB8AC3E}">
        <p14:creationId xmlns:p14="http://schemas.microsoft.com/office/powerpoint/2010/main" val="267278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5DAE4-1CE8-7E6B-C2E8-8A270434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19A49-1163-CBDD-F554-DDDEEAB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CN" dirty="0"/>
              <a:t>第一个</a:t>
            </a:r>
            <a:r>
              <a:rPr kumimoji="1" lang="en-US" altLang="zh-CN" dirty="0"/>
              <a:t>LaTeX</a:t>
            </a:r>
            <a:r>
              <a:rPr kumimoji="1" lang="zh-CN" altLang="en-US" dirty="0"/>
              <a:t>文档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3AA35-8B4E-5EC6-6886-889ECCD7D0D3}"/>
              </a:ext>
            </a:extLst>
          </p:cNvPr>
          <p:cNvSpPr txBox="1"/>
          <p:nvPr/>
        </p:nvSpPr>
        <p:spPr>
          <a:xfrm>
            <a:off x="1099538" y="1688122"/>
            <a:ext cx="29097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新建一个文本文档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 输入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保存为</a:t>
            </a:r>
            <a:r>
              <a:rPr kumimoji="1" lang="en-US" altLang="zh-CN" dirty="0" err="1"/>
              <a:t>basic.tex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D0278-F6B2-1E5C-9557-3DD4701C3752}"/>
              </a:ext>
            </a:extLst>
          </p:cNvPr>
          <p:cNvSpPr txBox="1"/>
          <p:nvPr/>
        </p:nvSpPr>
        <p:spPr>
          <a:xfrm>
            <a:off x="1474677" y="2147950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documentclass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{article}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\begin{document}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World!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\end{document}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4400D-E91C-93BC-8250-F1C5FF50498A}"/>
              </a:ext>
            </a:extLst>
          </p:cNvPr>
          <p:cNvSpPr txBox="1"/>
          <p:nvPr/>
        </p:nvSpPr>
        <p:spPr>
          <a:xfrm>
            <a:off x="738553" y="117965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输入文件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77331-D304-D29C-FF5B-0BAF2C812E76}"/>
              </a:ext>
            </a:extLst>
          </p:cNvPr>
          <p:cNvSpPr txBox="1"/>
          <p:nvPr/>
        </p:nvSpPr>
        <p:spPr>
          <a:xfrm>
            <a:off x="890953" y="424124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PDF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BE907-6BF6-2F84-BB8D-A6E9B61C3CB8}"/>
              </a:ext>
            </a:extLst>
          </p:cNvPr>
          <p:cNvSpPr txBox="1"/>
          <p:nvPr/>
        </p:nvSpPr>
        <p:spPr>
          <a:xfrm>
            <a:off x="1099538" y="473454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打开命令提示符</a:t>
            </a:r>
            <a:r>
              <a:rPr kumimoji="1" lang="en-US" altLang="zh-CN" dirty="0"/>
              <a:t>,</a:t>
            </a:r>
            <a:r>
              <a:rPr kumimoji="1" lang="zh-CN" altLang="en-US" dirty="0"/>
              <a:t> 转到这个目录</a:t>
            </a:r>
            <a:r>
              <a:rPr kumimoji="1" lang="en-US" altLang="zh-CN" dirty="0"/>
              <a:t>,</a:t>
            </a:r>
            <a:r>
              <a:rPr kumimoji="1" lang="zh-CN" altLang="en-US" dirty="0"/>
              <a:t> 输入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0A32B-5235-BBFA-9FF9-8BD2E3DD003C}"/>
              </a:ext>
            </a:extLst>
          </p:cNvPr>
          <p:cNvSpPr txBox="1"/>
          <p:nvPr/>
        </p:nvSpPr>
        <p:spPr>
          <a:xfrm>
            <a:off x="1666976" y="513795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/>
                <a:latin typeface="Source Code Pro for Powerline" panose="020B0509030403020204" pitchFamily="49" charset="0"/>
              </a:rPr>
              <a:t>pdf</a:t>
            </a:r>
            <a:r>
              <a:rPr lang="en-US" dirty="0" err="1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latex</a:t>
            </a:r>
            <a:r>
              <a:rPr lang="en-US" dirty="0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Source Code Pro for Powerline" panose="020B0509030403020204" pitchFamily="49" charset="0"/>
              </a:rPr>
              <a:t>basic.tex</a:t>
            </a:r>
            <a:endParaRPr lang="en-US" dirty="0">
              <a:solidFill>
                <a:srgbClr val="000000"/>
              </a:solidFill>
              <a:effectLst/>
              <a:latin typeface="Source Code Pro for Powerline" panose="020B0509030403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F0B7A-6367-00E8-3E87-09AD8A8AF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26" t="29660"/>
          <a:stretch/>
        </p:blipFill>
        <p:spPr>
          <a:xfrm>
            <a:off x="6993977" y="1926252"/>
            <a:ext cx="1755422" cy="16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154CE-7D55-33FC-914E-4C7D390D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C0884-1FE0-7F4F-D585-2A4AE1DF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一些约定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9639-AC43-02FD-80FD-E9DA748A8326}"/>
              </a:ext>
            </a:extLst>
          </p:cNvPr>
          <p:cNvSpPr txBox="1"/>
          <p:nvPr/>
        </p:nvSpPr>
        <p:spPr>
          <a:xfrm>
            <a:off x="851638" y="2228671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documentclass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{article}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\begin{document}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Hello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World!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\end{document}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F3AC9-5F2C-D4C6-1AE6-2C1D4450CB0A}"/>
              </a:ext>
            </a:extLst>
          </p:cNvPr>
          <p:cNvSpPr/>
          <p:nvPr/>
        </p:nvSpPr>
        <p:spPr>
          <a:xfrm>
            <a:off x="5270500" y="1155700"/>
            <a:ext cx="3454400" cy="449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49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154CE-7D55-33FC-914E-4C7D390D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C0884-1FE0-7F4F-D585-2A4AE1DF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一些约定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9639-AC43-02FD-80FD-E9DA748A8326}"/>
              </a:ext>
            </a:extLst>
          </p:cNvPr>
          <p:cNvSpPr txBox="1"/>
          <p:nvPr/>
        </p:nvSpPr>
        <p:spPr>
          <a:xfrm>
            <a:off x="851638" y="2228671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documentclass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{article}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\begin{document}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Hello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World!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\end{document}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F3AC9-5F2C-D4C6-1AE6-2C1D4450CB0A}"/>
              </a:ext>
            </a:extLst>
          </p:cNvPr>
          <p:cNvSpPr/>
          <p:nvPr/>
        </p:nvSpPr>
        <p:spPr>
          <a:xfrm>
            <a:off x="5270500" y="1155700"/>
            <a:ext cx="3454400" cy="449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96717-79B1-7F88-973F-3D6BC6E30FF5}"/>
              </a:ext>
            </a:extLst>
          </p:cNvPr>
          <p:cNvSpPr txBox="1"/>
          <p:nvPr/>
        </p:nvSpPr>
        <p:spPr>
          <a:xfrm>
            <a:off x="5144966" y="7863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按照</a:t>
            </a:r>
            <a:r>
              <a:rPr kumimoji="1" lang="en-US" altLang="zh-CN" dirty="0"/>
              <a:t>article</a:t>
            </a:r>
            <a:r>
              <a:rPr kumimoji="1" lang="zh-CN" altLang="en-US" dirty="0"/>
              <a:t>的格式来排版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63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6A94F-8A2C-3CA2-8557-4524C7BB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920C4A-A681-7B79-DB6D-A638BF1B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在没有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印刷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工具之前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AF46-D3B2-6FA7-555C-E00E9547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17" y="1326953"/>
            <a:ext cx="4483565" cy="3571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4519E-77BA-AC47-2F64-713518459307}"/>
              </a:ext>
            </a:extLst>
          </p:cNvPr>
          <p:cNvSpPr txBox="1"/>
          <p:nvPr/>
        </p:nvSpPr>
        <p:spPr>
          <a:xfrm>
            <a:off x="3334215" y="518531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手抄</a:t>
            </a:r>
            <a:r>
              <a:rPr kumimoji="1" lang="en-US" altLang="zh-CN" dirty="0"/>
              <a:t>(Manual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scripting)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55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154CE-7D55-33FC-914E-4C7D390D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C0884-1FE0-7F4F-D585-2A4AE1DF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一些约定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9639-AC43-02FD-80FD-E9DA748A8326}"/>
              </a:ext>
            </a:extLst>
          </p:cNvPr>
          <p:cNvSpPr txBox="1"/>
          <p:nvPr/>
        </p:nvSpPr>
        <p:spPr>
          <a:xfrm>
            <a:off x="851638" y="2228671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documentclass</a:t>
            </a:r>
            <a:r>
              <a:rPr kumimoji="1"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{article}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{document}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Hello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World!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1" lang="en-US" altLang="zh-CN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{document}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F3AC9-5F2C-D4C6-1AE6-2C1D4450CB0A}"/>
              </a:ext>
            </a:extLst>
          </p:cNvPr>
          <p:cNvSpPr/>
          <p:nvPr/>
        </p:nvSpPr>
        <p:spPr>
          <a:xfrm>
            <a:off x="5270500" y="1155700"/>
            <a:ext cx="3454400" cy="449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96717-79B1-7F88-973F-3D6BC6E30FF5}"/>
              </a:ext>
            </a:extLst>
          </p:cNvPr>
          <p:cNvSpPr txBox="1"/>
          <p:nvPr/>
        </p:nvSpPr>
        <p:spPr>
          <a:xfrm>
            <a:off x="5144966" y="7863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按照</a:t>
            </a:r>
            <a:r>
              <a:rPr kumimoji="1" lang="en-US" altLang="zh-CN" dirty="0"/>
              <a:t>article</a:t>
            </a:r>
            <a:r>
              <a:rPr kumimoji="1" lang="zh-CN" altLang="en-US" dirty="0"/>
              <a:t>的格式来排版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22CA-CAD2-2DF7-22BF-1C5F83E8BD72}"/>
              </a:ext>
            </a:extLst>
          </p:cNvPr>
          <p:cNvSpPr txBox="1"/>
          <p:nvPr/>
        </p:nvSpPr>
        <p:spPr>
          <a:xfrm>
            <a:off x="5702300" y="1357876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94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154CE-7D55-33FC-914E-4C7D390D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C0884-1FE0-7F4F-D585-2A4AE1DF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有没有针对</a:t>
            </a:r>
            <a:r>
              <a:rPr kumimoji="1" lang="en-US" altLang="zh-CN" dirty="0" err="1"/>
              <a:t>TeX</a:t>
            </a:r>
            <a:r>
              <a:rPr kumimoji="1" lang="zh-CN" altLang="en-US" dirty="0"/>
              <a:t>的可视化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118C7-8811-45F9-2133-8E813FB3D532}"/>
              </a:ext>
            </a:extLst>
          </p:cNvPr>
          <p:cNvSpPr txBox="1"/>
          <p:nvPr/>
        </p:nvSpPr>
        <p:spPr>
          <a:xfrm>
            <a:off x="2774950" y="5666085"/>
            <a:ext cx="647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By Ponor - Own work, CC BY-SA 4.0, </a:t>
            </a:r>
            <a:r>
              <a:rPr lang="zh-CN" altLang="en-US" dirty="0">
                <a:hlinkClick r:id="rId2"/>
              </a:rPr>
              <a:t>https://commons.wikimedia.org/w/index.php?curid=98623244</a:t>
            </a:r>
            <a:r>
              <a:rPr lang="zh-CN" alt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BB2FD1-306D-C7F9-D7FA-6BA08ECE3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134" y="1039486"/>
            <a:ext cx="5683866" cy="462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2BA4F6-3B61-E3F2-ADE5-890AF3CD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81492-1BF0-2694-EB55-56ACCD3F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下载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安装</a:t>
            </a:r>
            <a:r>
              <a:rPr kumimoji="1" lang="en-US" altLang="zh-CN" dirty="0"/>
              <a:t>,</a:t>
            </a:r>
            <a:r>
              <a:rPr kumimoji="1" lang="zh-CN" altLang="en-US" dirty="0"/>
              <a:t> 打开</a:t>
            </a:r>
            <a:r>
              <a:rPr kumimoji="1" lang="en-US" altLang="zh-CN" dirty="0" err="1"/>
              <a:t>LyX</a:t>
            </a:r>
            <a:r>
              <a:rPr kumimoji="1" lang="zh-CN" altLang="en-US" dirty="0"/>
              <a:t>的初始配置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4FA44-FB5E-A29B-A381-642A0EA1A1A0}"/>
              </a:ext>
            </a:extLst>
          </p:cNvPr>
          <p:cNvSpPr txBox="1"/>
          <p:nvPr/>
        </p:nvSpPr>
        <p:spPr>
          <a:xfrm>
            <a:off x="927100" y="1244600"/>
            <a:ext cx="317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更新文档设置允许中文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建议把公式的快捷键改为</a:t>
            </a:r>
            <a:r>
              <a:rPr kumimoji="1" lang="en-US" altLang="zh-CN" dirty="0"/>
              <a:t>Shift+6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更加贴合公式的体验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打开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Pane</a:t>
            </a:r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5BBC3-0DE9-AF6B-5703-F2DF1CFBC0A3}"/>
              </a:ext>
            </a:extLst>
          </p:cNvPr>
          <p:cNvSpPr/>
          <p:nvPr/>
        </p:nvSpPr>
        <p:spPr>
          <a:xfrm>
            <a:off x="1114425" y="2984500"/>
            <a:ext cx="2279650" cy="190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练习</a:t>
            </a:r>
            <a:r>
              <a:rPr kumimoji="1" lang="en-US" altLang="zh-CN" dirty="0"/>
              <a:t>:</a:t>
            </a:r>
            <a:r>
              <a:rPr kumimoji="1" lang="zh-CN" altLang="en-US" dirty="0"/>
              <a:t> 观察自己的点击会对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Pane</a:t>
            </a:r>
            <a:r>
              <a:rPr kumimoji="1" lang="zh-CN" altLang="en-US" dirty="0"/>
              <a:t>产生什么影响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7FEEE-DB4C-0200-EB62-661B0513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85" y="946042"/>
            <a:ext cx="5322415" cy="53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A4A86-67DB-BB20-2869-D34E44B4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4DCF7-0643-D348-3266-A151EEC4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打出这段文字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8E7EC-30DD-0DF5-9D23-82B6CAF0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3" y="790272"/>
            <a:ext cx="5533904" cy="588516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A0EA6474-1D18-3C0E-AB33-E19F58B13212}"/>
              </a:ext>
            </a:extLst>
          </p:cNvPr>
          <p:cNvSpPr/>
          <p:nvPr/>
        </p:nvSpPr>
        <p:spPr>
          <a:xfrm>
            <a:off x="1358900" y="1511300"/>
            <a:ext cx="5016500" cy="368300"/>
          </a:xfrm>
          <a:custGeom>
            <a:avLst/>
            <a:gdLst>
              <a:gd name="connsiteX0" fmla="*/ 0 w 5016500"/>
              <a:gd name="connsiteY0" fmla="*/ 368300 h 368300"/>
              <a:gd name="connsiteX1" fmla="*/ 469900 w 5016500"/>
              <a:gd name="connsiteY1" fmla="*/ 63500 h 368300"/>
              <a:gd name="connsiteX2" fmla="*/ 5016500 w 50165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68300">
                <a:moveTo>
                  <a:pt x="0" y="368300"/>
                </a:moveTo>
                <a:lnTo>
                  <a:pt x="469900" y="63500"/>
                </a:lnTo>
                <a:lnTo>
                  <a:pt x="5016500" y="0"/>
                </a:ln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A5340-A617-C2FB-06E5-8E313CDB6AE3}"/>
              </a:ext>
            </a:extLst>
          </p:cNvPr>
          <p:cNvSpPr txBox="1"/>
          <p:nvPr/>
        </p:nvSpPr>
        <p:spPr>
          <a:xfrm>
            <a:off x="6375400" y="132663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这个字体是什么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32615AA-75CF-4789-F982-A8F0B5EA0DD6}"/>
              </a:ext>
            </a:extLst>
          </p:cNvPr>
          <p:cNvSpPr/>
          <p:nvPr/>
        </p:nvSpPr>
        <p:spPr>
          <a:xfrm>
            <a:off x="3973637" y="2120595"/>
            <a:ext cx="2262063" cy="368300"/>
          </a:xfrm>
          <a:custGeom>
            <a:avLst/>
            <a:gdLst>
              <a:gd name="connsiteX0" fmla="*/ 0 w 5016500"/>
              <a:gd name="connsiteY0" fmla="*/ 368300 h 368300"/>
              <a:gd name="connsiteX1" fmla="*/ 469900 w 5016500"/>
              <a:gd name="connsiteY1" fmla="*/ 63500 h 368300"/>
              <a:gd name="connsiteX2" fmla="*/ 5016500 w 50165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68300">
                <a:moveTo>
                  <a:pt x="0" y="368300"/>
                </a:moveTo>
                <a:lnTo>
                  <a:pt x="469900" y="63500"/>
                </a:lnTo>
                <a:lnTo>
                  <a:pt x="5016500" y="0"/>
                </a:ln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3DD0-DB5B-A929-1F7A-9FC5339B0984}"/>
              </a:ext>
            </a:extLst>
          </p:cNvPr>
          <p:cNvSpPr txBox="1"/>
          <p:nvPr/>
        </p:nvSpPr>
        <p:spPr>
          <a:xfrm>
            <a:off x="6375400" y="19359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/>
              <a:t>这是</a:t>
            </a:r>
            <a:r>
              <a:rPr kumimoji="1" lang="zh-CN" altLang="en-US" dirty="0"/>
              <a:t>怎么搞的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E3AA951-2C83-6914-5C5F-B912568FD645}"/>
              </a:ext>
            </a:extLst>
          </p:cNvPr>
          <p:cNvSpPr/>
          <p:nvPr/>
        </p:nvSpPr>
        <p:spPr>
          <a:xfrm>
            <a:off x="4392738" y="2839678"/>
            <a:ext cx="1371230" cy="368300"/>
          </a:xfrm>
          <a:custGeom>
            <a:avLst/>
            <a:gdLst>
              <a:gd name="connsiteX0" fmla="*/ 0 w 5016500"/>
              <a:gd name="connsiteY0" fmla="*/ 368300 h 368300"/>
              <a:gd name="connsiteX1" fmla="*/ 469900 w 5016500"/>
              <a:gd name="connsiteY1" fmla="*/ 63500 h 368300"/>
              <a:gd name="connsiteX2" fmla="*/ 5016500 w 50165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68300">
                <a:moveTo>
                  <a:pt x="0" y="368300"/>
                </a:moveTo>
                <a:lnTo>
                  <a:pt x="469900" y="63500"/>
                </a:lnTo>
                <a:lnTo>
                  <a:pt x="5016500" y="0"/>
                </a:ln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F8E43-8E98-64BB-F733-26D4EDF5FB64}"/>
              </a:ext>
            </a:extLst>
          </p:cNvPr>
          <p:cNvSpPr txBox="1"/>
          <p:nvPr/>
        </p:nvSpPr>
        <p:spPr>
          <a:xfrm>
            <a:off x="5871912" y="265449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这个表格是怎么做的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DF9D6C3-FA7F-EF38-DE55-60AAF5B40705}"/>
              </a:ext>
            </a:extLst>
          </p:cNvPr>
          <p:cNvSpPr/>
          <p:nvPr/>
        </p:nvSpPr>
        <p:spPr>
          <a:xfrm>
            <a:off x="3503738" y="3909219"/>
            <a:ext cx="2390398" cy="368300"/>
          </a:xfrm>
          <a:custGeom>
            <a:avLst/>
            <a:gdLst>
              <a:gd name="connsiteX0" fmla="*/ 0 w 5016500"/>
              <a:gd name="connsiteY0" fmla="*/ 368300 h 368300"/>
              <a:gd name="connsiteX1" fmla="*/ 469900 w 5016500"/>
              <a:gd name="connsiteY1" fmla="*/ 63500 h 368300"/>
              <a:gd name="connsiteX2" fmla="*/ 5016500 w 50165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68300">
                <a:moveTo>
                  <a:pt x="0" y="368300"/>
                </a:moveTo>
                <a:lnTo>
                  <a:pt x="469900" y="63500"/>
                </a:lnTo>
                <a:lnTo>
                  <a:pt x="5016500" y="0"/>
                </a:ln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D3373-0DE4-3FBF-EC7B-390CE35DCA01}"/>
              </a:ext>
            </a:extLst>
          </p:cNvPr>
          <p:cNvSpPr txBox="1"/>
          <p:nvPr/>
        </p:nvSpPr>
        <p:spPr>
          <a:xfrm>
            <a:off x="5965031" y="373285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/>
              <a:t>这个</a:t>
            </a:r>
            <a:r>
              <a:rPr kumimoji="1" lang="zh-CN" altLang="en-US" dirty="0"/>
              <a:t>公式怎么做的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32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EB403-E182-393B-B78E-8FA111D9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603C6-BDB7-88F6-9667-833EB425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添加图片</a:t>
            </a:r>
            <a:r>
              <a:rPr kumimoji="1" lang="en-US" altLang="zh-CN" dirty="0"/>
              <a:t>:</a:t>
            </a:r>
            <a:r>
              <a:rPr kumimoji="1" lang="zh-CN" altLang="en-US" dirty="0"/>
              <a:t> 直接粘贴就行了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F05B0-57C9-483A-BE75-8568D09E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92" y="1285910"/>
            <a:ext cx="6301407" cy="384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12AFC-0CB5-07E4-4B6B-FCD2727FE62C}"/>
              </a:ext>
            </a:extLst>
          </p:cNvPr>
          <p:cNvSpPr txBox="1"/>
          <p:nvPr/>
        </p:nvSpPr>
        <p:spPr>
          <a:xfrm>
            <a:off x="2476500" y="5372100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MacOS</a:t>
            </a:r>
            <a:r>
              <a:rPr kumimoji="1" lang="zh-CN" altLang="en-US" dirty="0"/>
              <a:t>的点确定之后会跑到窗口的最后面</a:t>
            </a:r>
          </a:p>
        </p:txBody>
      </p:sp>
    </p:spTree>
    <p:extLst>
      <p:ext uri="{BB962C8B-B14F-4D97-AF65-F5344CB8AC3E}">
        <p14:creationId xmlns:p14="http://schemas.microsoft.com/office/powerpoint/2010/main" val="216894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98AD3-30E3-D8B8-5BC2-C3F11943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54E47F-1CAF-654D-327C-4E523890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更多的阅读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E0530-679C-3A65-CA58-D0FB71720369}"/>
              </a:ext>
            </a:extLst>
          </p:cNvPr>
          <p:cNvSpPr txBox="1"/>
          <p:nvPr/>
        </p:nvSpPr>
        <p:spPr>
          <a:xfrm>
            <a:off x="749300" y="1333500"/>
            <a:ext cx="4782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互联网永远是你的伙伴</a:t>
            </a:r>
            <a:r>
              <a:rPr kumimoji="1" lang="en-US" altLang="zh-CN" dirty="0"/>
              <a:t>(</a:t>
            </a:r>
            <a:r>
              <a:rPr kumimoji="1" lang="zh-CN" altLang="en-US" dirty="0"/>
              <a:t>注意使用英文搜索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手册用作参考比较好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初学者学习学习笔记是很好的</a:t>
            </a:r>
          </a:p>
        </p:txBody>
      </p:sp>
    </p:spTree>
    <p:extLst>
      <p:ext uri="{BB962C8B-B14F-4D97-AF65-F5344CB8AC3E}">
        <p14:creationId xmlns:p14="http://schemas.microsoft.com/office/powerpoint/2010/main" val="90530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7F106-07C8-9F99-18C6-57DBE900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F3B314-C7A0-1F84-8714-65B6D860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排版软件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有没有更方便的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A8730-1C81-2A4C-772B-905E87CA5D8D}"/>
              </a:ext>
            </a:extLst>
          </p:cNvPr>
          <p:cNvSpPr txBox="1"/>
          <p:nvPr/>
        </p:nvSpPr>
        <p:spPr>
          <a:xfrm>
            <a:off x="3111500" y="529448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typst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但现在显然中文支持很差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19A70-85E5-E994-F2F3-F7B887E2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240"/>
            <a:ext cx="9144000" cy="33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77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6B5C1-C14C-E728-D8AC-8411DE71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91DA8-A7B6-FB2E-9B4C-AC5E6643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Takeaway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Messages</a:t>
            </a:r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583F3-5A9A-13F3-3D6F-EE9F81A0A6DA}"/>
              </a:ext>
            </a:extLst>
          </p:cNvPr>
          <p:cNvSpPr txBox="1"/>
          <p:nvPr/>
        </p:nvSpPr>
        <p:spPr>
          <a:xfrm>
            <a:off x="749300" y="1257300"/>
            <a:ext cx="75264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我们总是有办法使用更好的方式做更好的事情的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希望有更好的排版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使用现代化的排版引擎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希望熟悉</a:t>
            </a:r>
            <a:r>
              <a:rPr kumimoji="1" lang="en-US" altLang="zh-CN" dirty="0">
                <a:sym typeface="Wingdings" pitchFamily="2" charset="2"/>
              </a:rPr>
              <a:t>LaTeX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找到</a:t>
            </a:r>
            <a:r>
              <a:rPr kumimoji="1" lang="en-US" altLang="zh-CN" dirty="0" err="1">
                <a:sym typeface="Wingdings" pitchFamily="2" charset="2"/>
              </a:rPr>
              <a:t>LyX</a:t>
            </a:r>
            <a:r>
              <a:rPr kumimoji="1" lang="zh-CN" altLang="en-US" dirty="0">
                <a:sym typeface="Wingdings" pitchFamily="2" charset="2"/>
              </a:rPr>
              <a:t>之类的工具加速熟悉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当感到困难的时候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回过头来看一看自己的工作流程有没有可以优化的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长符号的字母很常用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使用</a:t>
            </a:r>
            <a:r>
              <a:rPr kumimoji="1" lang="en-US" altLang="zh-CN" dirty="0" err="1">
                <a:sym typeface="Wingdings" pitchFamily="2" charset="2"/>
              </a:rPr>
              <a:t>newcommand</a:t>
            </a:r>
            <a:r>
              <a:rPr kumimoji="1" lang="zh-CN" altLang="en-US" dirty="0">
                <a:sym typeface="Wingdings" pitchFamily="2" charset="2"/>
              </a:rPr>
              <a:t>来简化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88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E6975-882F-2B16-8D69-AB084806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5960F-C670-4CE9-F93D-D91A323B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65" y="861231"/>
            <a:ext cx="2537820" cy="1688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2A003-D37C-ACBA-CE96-399C749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4" y="2771340"/>
            <a:ext cx="3590688" cy="1536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309D5-6493-0638-564C-A2ECE9380B70}"/>
              </a:ext>
            </a:extLst>
          </p:cNvPr>
          <p:cNvSpPr txBox="1"/>
          <p:nvPr/>
        </p:nvSpPr>
        <p:spPr>
          <a:xfrm>
            <a:off x="0" y="4673933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94A619-A303-BDAF-BD57-A78394AAC4C1}"/>
              </a:ext>
            </a:extLst>
          </p:cNvPr>
          <p:cNvGrpSpPr/>
          <p:nvPr/>
        </p:nvGrpSpPr>
        <p:grpSpPr>
          <a:xfrm>
            <a:off x="4037211" y="3539653"/>
            <a:ext cx="4582758" cy="2689261"/>
            <a:chOff x="2280621" y="2967636"/>
            <a:chExt cx="4582758" cy="26892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3A9AD-C76A-6C3A-5AB5-4E64C00A9FE9}"/>
                </a:ext>
              </a:extLst>
            </p:cNvPr>
            <p:cNvSpPr txBox="1"/>
            <p:nvPr/>
          </p:nvSpPr>
          <p:spPr>
            <a:xfrm>
              <a:off x="3132909" y="2967636"/>
              <a:ext cx="373046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0" i="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Helvetica Neue" panose="02000503000000020004" pitchFamily="2" charset="0"/>
                </a:rPr>
                <a:t>庆历中，有布衣毕升，又为活板。其法用胶泥刻字，薄如钱唇，每字为一印，火烧令坚。先设一铁板，其上以松脂、蜡和纸灰之类冒之。欲印，则以一铁范置铁板上，乃密布字印，满铁范为一板，持就火炀之；药稍熔，则以一平板按其面，则字平如砥。</a:t>
              </a:r>
              <a:endParaRPr lang="en-US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rimso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412071-6D8D-EF16-04FD-A551BA8BB00C}"/>
                </a:ext>
              </a:extLst>
            </p:cNvPr>
            <p:cNvSpPr txBox="1"/>
            <p:nvPr/>
          </p:nvSpPr>
          <p:spPr>
            <a:xfrm>
              <a:off x="2280621" y="5287565"/>
              <a:ext cx="458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沈括 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《</a:t>
              </a:r>
              <a:r>
                <a: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活板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 Neue" panose="02000503000000020004" pitchFamily="2" charset="0"/>
                </a:rPr>
                <a:t>》</a:t>
              </a:r>
              <a:endPara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D88E80-503B-E753-64B7-6CA4DDA33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11" y="499089"/>
            <a:ext cx="4775045" cy="2929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96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6A94F-8A2C-3CA2-8557-4524C7BB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920C4A-A681-7B79-DB6D-A638BF1B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雕版印刷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4519E-77BA-AC47-2F64-713518459307}"/>
              </a:ext>
            </a:extLst>
          </p:cNvPr>
          <p:cNvSpPr txBox="1"/>
          <p:nvPr/>
        </p:nvSpPr>
        <p:spPr>
          <a:xfrm>
            <a:off x="3449417" y="4403432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Woodblock Printing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52769-FAD0-857A-DB56-53E21825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2" y="2266331"/>
            <a:ext cx="2971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8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6A94F-8A2C-3CA2-8557-4524C7BB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920C4A-A681-7B79-DB6D-A638BF1B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活字印刷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4519E-77BA-AC47-2F64-713518459307}"/>
              </a:ext>
            </a:extLst>
          </p:cNvPr>
          <p:cNvSpPr txBox="1"/>
          <p:nvPr/>
        </p:nvSpPr>
        <p:spPr>
          <a:xfrm>
            <a:off x="3331884" y="4960434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Movable-Type Printing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C0D3F-93C2-9EC8-0717-FC7E0E32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397362"/>
            <a:ext cx="431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5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EB6BD-FB0D-DF75-B916-BB9BBE55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AFACE-6AE9-B7FA-5C6A-C5674D4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计算机</a:t>
            </a:r>
            <a:r>
              <a:rPr kumimoji="1" lang="zh-CN" altLang="en-US" dirty="0"/>
              <a:t>排印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70037-9F5C-2E0D-FFA6-3C063588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742" y="1365250"/>
            <a:ext cx="2908300" cy="351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8F103-3BC1-9847-1C97-C8FE57F4881A}"/>
              </a:ext>
            </a:extLst>
          </p:cNvPr>
          <p:cNvSpPr txBox="1"/>
          <p:nvPr/>
        </p:nvSpPr>
        <p:spPr>
          <a:xfrm>
            <a:off x="3421653" y="5020306"/>
            <a:ext cx="230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Typesetting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C8E26-7A89-A9B7-E5BF-96B55AB7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68362"/>
            <a:ext cx="4076700" cy="330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30437-8DF3-16CC-113C-CAE0C919569E}"/>
              </a:ext>
            </a:extLst>
          </p:cNvPr>
          <p:cNvSpPr txBox="1"/>
          <p:nvPr/>
        </p:nvSpPr>
        <p:spPr>
          <a:xfrm>
            <a:off x="4702116" y="6067353"/>
            <a:ext cx="45837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tex history - Typesetting before TeX and computers? - TeX - LaTeX Stack Exchange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567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EB6BD-FB0D-DF75-B916-BB9BBE55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AFACE-6AE9-B7FA-5C6A-C5674D4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模拟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在纸上写东西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4EDF0-E4D4-0DBB-8758-C60EE736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921"/>
            <a:ext cx="9144000" cy="933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19481A-542F-A6DE-D7FF-E692F0ED8FAF}"/>
              </a:ext>
            </a:extLst>
          </p:cNvPr>
          <p:cNvCxnSpPr/>
          <p:nvPr/>
        </p:nvCxnSpPr>
        <p:spPr>
          <a:xfrm flipV="1">
            <a:off x="5580185" y="2731477"/>
            <a:ext cx="715107" cy="832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7A94CB-36F0-CC30-BC20-39BE076A26B1}"/>
              </a:ext>
            </a:extLst>
          </p:cNvPr>
          <p:cNvSpPr txBox="1"/>
          <p:nvPr/>
        </p:nvSpPr>
        <p:spPr>
          <a:xfrm>
            <a:off x="4572000" y="35638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这里可以插入图形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CA6DD-830E-7538-A1FF-26C21EDD6D59}"/>
              </a:ext>
            </a:extLst>
          </p:cNvPr>
          <p:cNvSpPr txBox="1"/>
          <p:nvPr/>
        </p:nvSpPr>
        <p:spPr>
          <a:xfrm>
            <a:off x="773723" y="131298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贴近纸张逻辑的软件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52D66-6192-60DA-9333-AF408FB089FD}"/>
              </a:ext>
            </a:extLst>
          </p:cNvPr>
          <p:cNvSpPr txBox="1"/>
          <p:nvPr/>
        </p:nvSpPr>
        <p:spPr>
          <a:xfrm>
            <a:off x="6775938" y="35638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这里可以插入文本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2C0D40-1D70-F1A9-9B68-9A580F0B8A6F}"/>
              </a:ext>
            </a:extLst>
          </p:cNvPr>
          <p:cNvCxnSpPr>
            <a:cxnSpLocks/>
          </p:cNvCxnSpPr>
          <p:nvPr/>
        </p:nvCxnSpPr>
        <p:spPr>
          <a:xfrm flipH="1" flipV="1">
            <a:off x="6775938" y="2852371"/>
            <a:ext cx="658108" cy="777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09B7E4-16A3-34E8-20ED-18C11833A406}"/>
              </a:ext>
            </a:extLst>
          </p:cNvPr>
          <p:cNvSpPr txBox="1"/>
          <p:nvPr/>
        </p:nvSpPr>
        <p:spPr>
          <a:xfrm>
            <a:off x="492369" y="426944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如果有数位板的话可以直接开写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DEE00-5D3B-36AA-C3A9-180901920A04}"/>
              </a:ext>
            </a:extLst>
          </p:cNvPr>
          <p:cNvCxnSpPr>
            <a:cxnSpLocks/>
          </p:cNvCxnSpPr>
          <p:nvPr/>
        </p:nvCxnSpPr>
        <p:spPr>
          <a:xfrm flipH="1" flipV="1">
            <a:off x="1019908" y="2385646"/>
            <a:ext cx="404446" cy="1883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F93A7E-EE32-3D90-4994-9CBCA542EFE9}"/>
              </a:ext>
            </a:extLst>
          </p:cNvPr>
          <p:cNvSpPr txBox="1"/>
          <p:nvPr/>
        </p:nvSpPr>
        <p:spPr>
          <a:xfrm>
            <a:off x="3270738" y="5275385"/>
            <a:ext cx="27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那为什么我们还要</a:t>
            </a:r>
            <a:r>
              <a:rPr kumimoji="1" lang="en-US" altLang="zh-CN" dirty="0"/>
              <a:t>Word?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50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EB6BD-FB0D-DF75-B916-BB9BBE55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AFACE-6AE9-B7FA-5C6A-C5674D4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一套工具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使得重复变得简单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F24C9-1D72-A829-D7A2-25CDC2F1FEAE}"/>
              </a:ext>
            </a:extLst>
          </p:cNvPr>
          <p:cNvSpPr txBox="1"/>
          <p:nvPr/>
        </p:nvSpPr>
        <p:spPr>
          <a:xfrm>
            <a:off x="628650" y="1137138"/>
            <a:ext cx="52341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应该把时间放在更宝贵的事情上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排版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内容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减少重复</a:t>
            </a: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但是</a:t>
            </a:r>
            <a:r>
              <a:rPr kumimoji="1" lang="en-US" altLang="zh-CN" dirty="0">
                <a:sym typeface="Wingdings" pitchFamily="2" charset="2"/>
              </a:rPr>
              <a:t>PowerPoint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分页的时候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插入图表和引用的时候</a:t>
            </a: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理论完全可行</a:t>
            </a:r>
            <a:r>
              <a:rPr kumimoji="1" lang="en-US" altLang="zh-CN" dirty="0">
                <a:sym typeface="Wingdings" pitchFamily="2" charset="2"/>
              </a:rPr>
              <a:t>,</a:t>
            </a:r>
            <a:r>
              <a:rPr kumimoji="1" lang="zh-CN" altLang="en-US" dirty="0">
                <a:sym typeface="Wingdings" pitchFamily="2" charset="2"/>
              </a:rPr>
              <a:t> 但实践繁琐</a:t>
            </a: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灵活性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有点像初代的</a:t>
            </a:r>
            <a:r>
              <a:rPr kumimoji="1" lang="en-US" altLang="zh-CN" dirty="0">
                <a:sym typeface="Wingdings" pitchFamily="2" charset="2"/>
              </a:rPr>
              <a:t>Adobe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Indesign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事实上还可以用</a:t>
            </a:r>
            <a:r>
              <a:rPr kumimoji="1" lang="en-US" altLang="zh-CN" dirty="0">
                <a:sym typeface="Wingdings" pitchFamily="2" charset="2"/>
              </a:rPr>
              <a:t>PPT</a:t>
            </a:r>
            <a:r>
              <a:rPr kumimoji="1" lang="zh-CN" altLang="en-US" dirty="0">
                <a:sym typeface="Wingdings" pitchFamily="2" charset="2"/>
              </a:rPr>
              <a:t>做视频</a:t>
            </a:r>
            <a:r>
              <a:rPr kumimoji="1" lang="en-US" altLang="zh-CN" dirty="0">
                <a:sym typeface="Wingdings" pitchFamily="2" charset="2"/>
              </a:rPr>
              <a:t>(@</a:t>
            </a:r>
            <a:r>
              <a:rPr kumimoji="1" lang="en-US" altLang="zh-CN" dirty="0" err="1">
                <a:sym typeface="Wingdings" pitchFamily="2" charset="2"/>
              </a:rPr>
              <a:t>Siphercase</a:t>
            </a:r>
            <a:r>
              <a:rPr kumimoji="1" lang="en-US" altLang="zh-CN" dirty="0">
                <a:sym typeface="Wingdings" pitchFamily="2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3F97-97CF-5A24-F46D-044741CD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510" y="1137138"/>
            <a:ext cx="4419851" cy="3235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489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63D97-815B-E09F-EF64-BE068A6D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4B071-3257-D75D-4542-38E9299E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回到中学计算机课上面使用的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44B50-91C6-9E98-5251-77027638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65250"/>
            <a:ext cx="73406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CC933-9598-5D4D-C5C6-B9BF7A2A5C5B}"/>
              </a:ext>
            </a:extLst>
          </p:cNvPr>
          <p:cNvSpPr txBox="1"/>
          <p:nvPr/>
        </p:nvSpPr>
        <p:spPr>
          <a:xfrm>
            <a:off x="1957754" y="30596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这里可以选择当前的样式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3E08E2-4FCC-BC5B-23B7-61692E837886}"/>
              </a:ext>
            </a:extLst>
          </p:cNvPr>
          <p:cNvCxnSpPr>
            <a:cxnSpLocks/>
          </p:cNvCxnSpPr>
          <p:nvPr/>
        </p:nvCxnSpPr>
        <p:spPr>
          <a:xfrm flipV="1">
            <a:off x="3358137" y="1887415"/>
            <a:ext cx="217401" cy="1172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8452EE-7AF5-AC54-A5A1-46FEDDDE14BA}"/>
              </a:ext>
            </a:extLst>
          </p:cNvPr>
          <p:cNvSpPr txBox="1"/>
          <p:nvPr/>
        </p:nvSpPr>
        <p:spPr>
          <a:xfrm>
            <a:off x="3466837" y="427620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公式怎么排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62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63D97-815B-E09F-EF64-BE068A6D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4B071-3257-D75D-4542-38E9299E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你绝对</a:t>
            </a:r>
            <a:r>
              <a:rPr kumimoji="1" lang="zh-CN" altLang="en-US" dirty="0"/>
              <a:t>遇到过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4D27B-1E51-F9EA-9A52-2A278DE93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12" y="1285099"/>
            <a:ext cx="2628900" cy="127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BCABD-CF92-9ADC-D171-9C530C6CD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60" y="2060794"/>
            <a:ext cx="5709369" cy="2736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519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1015</Words>
  <Application>Microsoft Macintosh PowerPoint</Application>
  <PresentationFormat>On-screen Show (4:3)</PresentationFormat>
  <Paragraphs>184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Crimson</vt:lpstr>
      <vt:lpstr>Arial</vt:lpstr>
      <vt:lpstr>Calibri</vt:lpstr>
      <vt:lpstr>Consolas</vt:lpstr>
      <vt:lpstr>Helvetica Neue</vt:lpstr>
      <vt:lpstr>Source Code Pro for Powerline</vt:lpstr>
      <vt:lpstr>Office Theme</vt:lpstr>
      <vt:lpstr>PowerPoint Presentation</vt:lpstr>
      <vt:lpstr>在没有 “印刷” 工具之前</vt:lpstr>
      <vt:lpstr>雕版印刷</vt:lpstr>
      <vt:lpstr>活字印刷</vt:lpstr>
      <vt:lpstr>计算机排印</vt:lpstr>
      <vt:lpstr>如何 “模拟” 在纸上写东西?</vt:lpstr>
      <vt:lpstr>一套工具, 使得重复变得简单</vt:lpstr>
      <vt:lpstr>回到中学计算机课上面使用的Word</vt:lpstr>
      <vt:lpstr>你绝对遇到过</vt:lpstr>
      <vt:lpstr>在有公式编辑器前, 人们的论文</vt:lpstr>
      <vt:lpstr>Knuth与TeX</vt:lpstr>
      <vt:lpstr>调查: 需要自动化什么?</vt:lpstr>
      <vt:lpstr>提示</vt:lpstr>
      <vt:lpstr>上个世纪的遗留产物(事实上很高效)</vt:lpstr>
      <vt:lpstr>第一个LaTeX文档</vt:lpstr>
      <vt:lpstr>得到了什么?</vt:lpstr>
      <vt:lpstr>第一个LaTeX文档</vt:lpstr>
      <vt:lpstr>一些约定</vt:lpstr>
      <vt:lpstr>一些约定</vt:lpstr>
      <vt:lpstr>一些约定</vt:lpstr>
      <vt:lpstr>有没有针对TeX的可视化?</vt:lpstr>
      <vt:lpstr>下载, 安装, 打开LyX的初始配置</vt:lpstr>
      <vt:lpstr>例子 – 打出这段文字</vt:lpstr>
      <vt:lpstr>添加图片: 直接粘贴就行了</vt:lpstr>
      <vt:lpstr>更多的阅读</vt:lpstr>
      <vt:lpstr>排版软件 – 有没有更方便的?</vt:lpstr>
      <vt:lpstr>Takeaway Messages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47</cp:revision>
  <dcterms:created xsi:type="dcterms:W3CDTF">2023-05-28T12:52:33Z</dcterms:created>
  <dcterms:modified xsi:type="dcterms:W3CDTF">2023-06-30T13:16:42Z</dcterms:modified>
</cp:coreProperties>
</file>